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16"/>
  </p:notesMasterIdLst>
  <p:handoutMasterIdLst>
    <p:handoutMasterId r:id="rId17"/>
  </p:handoutMasterIdLst>
  <p:sldIdLst>
    <p:sldId id="444" r:id="rId5"/>
    <p:sldId id="485" r:id="rId6"/>
    <p:sldId id="502" r:id="rId7"/>
    <p:sldId id="503" r:id="rId8"/>
    <p:sldId id="494" r:id="rId9"/>
    <p:sldId id="493" r:id="rId10"/>
    <p:sldId id="484" r:id="rId11"/>
    <p:sldId id="488" r:id="rId12"/>
    <p:sldId id="491" r:id="rId13"/>
    <p:sldId id="490"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Nechita" initials="AN" lastIdx="207" clrIdx="0">
    <p:extLst>
      <p:ext uri="{19B8F6BF-5375-455C-9EA6-DF929625EA0E}">
        <p15:presenceInfo xmlns:p15="http://schemas.microsoft.com/office/powerpoint/2012/main" userId="S-1-5-21-1465470642-3658487054-979718405-4281" providerId="AD"/>
      </p:ext>
    </p:extLst>
  </p:cmAuthor>
  <p:cmAuthor id="2" name="Raluca Ioana Tripa" initials="RIT" lastIdx="1" clrIdx="1">
    <p:extLst>
      <p:ext uri="{19B8F6BF-5375-455C-9EA6-DF929625EA0E}">
        <p15:presenceInfo xmlns:p15="http://schemas.microsoft.com/office/powerpoint/2012/main" userId="S::raluca.tripa@fortech.ro::ea0a38e1-c217-4093-9010-fc80152a04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66"/>
    <a:srgbClr val="6C688A"/>
    <a:srgbClr val="404040"/>
    <a:srgbClr val="2C2F5A"/>
    <a:srgbClr val="3896C0"/>
    <a:srgbClr val="E5E5E5"/>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54DCF3-F3EF-403B-BA62-2009A9644292}" v="4" dt="2023-02-16T11:55:54.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9" autoAdjust="0"/>
    <p:restoredTop sz="94308" autoAdjust="0"/>
  </p:normalViewPr>
  <p:slideViewPr>
    <p:cSldViewPr snapToGrid="0">
      <p:cViewPr varScale="1">
        <p:scale>
          <a:sx n="112" d="100"/>
          <a:sy n="112" d="100"/>
        </p:scale>
        <p:origin x="756"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agos Petrascu" userId="324d1e0b-a399-4652-97d3-6c47b783415e" providerId="ADAL" clId="{7E54DCF3-F3EF-403B-BA62-2009A9644292}"/>
    <pc:docChg chg="undo custSel addSld delSld modSld">
      <pc:chgData name="Dragos Petrascu" userId="324d1e0b-a399-4652-97d3-6c47b783415e" providerId="ADAL" clId="{7E54DCF3-F3EF-403B-BA62-2009A9644292}" dt="2023-03-08T10:43:55.415" v="243"/>
      <pc:docMkLst>
        <pc:docMk/>
      </pc:docMkLst>
      <pc:sldChg chg="modSp mod">
        <pc:chgData name="Dragos Petrascu" userId="324d1e0b-a399-4652-97d3-6c47b783415e" providerId="ADAL" clId="{7E54DCF3-F3EF-403B-BA62-2009A9644292}" dt="2023-03-08T10:43:55.415" v="243"/>
        <pc:sldMkLst>
          <pc:docMk/>
          <pc:sldMk cId="2280686393" sldId="260"/>
        </pc:sldMkLst>
        <pc:spChg chg="mod">
          <ac:chgData name="Dragos Petrascu" userId="324d1e0b-a399-4652-97d3-6c47b783415e" providerId="ADAL" clId="{7E54DCF3-F3EF-403B-BA62-2009A9644292}" dt="2023-02-16T11:49:56.222" v="64"/>
          <ac:spMkLst>
            <pc:docMk/>
            <pc:sldMk cId="2280686393" sldId="260"/>
            <ac:spMk id="5" creationId="{C84EFF85-BB99-47DF-A182-7507EF2AC240}"/>
          </ac:spMkLst>
        </pc:spChg>
        <pc:spChg chg="mod">
          <ac:chgData name="Dragos Petrascu" userId="324d1e0b-a399-4652-97d3-6c47b783415e" providerId="ADAL" clId="{7E54DCF3-F3EF-403B-BA62-2009A9644292}" dt="2023-03-08T10:43:55.415" v="243"/>
          <ac:spMkLst>
            <pc:docMk/>
            <pc:sldMk cId="2280686393" sldId="260"/>
            <ac:spMk id="6" creationId="{2088414F-CC42-4120-BFBD-A8EC22F028D7}"/>
          </ac:spMkLst>
        </pc:spChg>
        <pc:spChg chg="mod">
          <ac:chgData name="Dragos Petrascu" userId="324d1e0b-a399-4652-97d3-6c47b783415e" providerId="ADAL" clId="{7E54DCF3-F3EF-403B-BA62-2009A9644292}" dt="2023-02-16T11:49:42.840" v="63"/>
          <ac:spMkLst>
            <pc:docMk/>
            <pc:sldMk cId="2280686393" sldId="260"/>
            <ac:spMk id="10" creationId="{8D3761EF-21B7-4AFE-B5E5-C9AA6161D10C}"/>
          </ac:spMkLst>
        </pc:spChg>
      </pc:sldChg>
      <pc:sldChg chg="modSp mod">
        <pc:chgData name="Dragos Petrascu" userId="324d1e0b-a399-4652-97d3-6c47b783415e" providerId="ADAL" clId="{7E54DCF3-F3EF-403B-BA62-2009A9644292}" dt="2023-02-16T11:47:40.999" v="56" actId="255"/>
        <pc:sldMkLst>
          <pc:docMk/>
          <pc:sldMk cId="2600368483" sldId="444"/>
        </pc:sldMkLst>
        <pc:spChg chg="mod">
          <ac:chgData name="Dragos Petrascu" userId="324d1e0b-a399-4652-97d3-6c47b783415e" providerId="ADAL" clId="{7E54DCF3-F3EF-403B-BA62-2009A9644292}" dt="2023-02-16T11:41:43.334" v="23"/>
          <ac:spMkLst>
            <pc:docMk/>
            <pc:sldMk cId="2600368483" sldId="444"/>
            <ac:spMk id="4" creationId="{034168C8-C650-DABA-26C8-DC558FB68F93}"/>
          </ac:spMkLst>
        </pc:spChg>
        <pc:spChg chg="mod">
          <ac:chgData name="Dragos Petrascu" userId="324d1e0b-a399-4652-97d3-6c47b783415e" providerId="ADAL" clId="{7E54DCF3-F3EF-403B-BA62-2009A9644292}" dt="2023-02-16T11:47:40.999" v="56" actId="255"/>
          <ac:spMkLst>
            <pc:docMk/>
            <pc:sldMk cId="2600368483" sldId="444"/>
            <ac:spMk id="7" creationId="{3187A415-7D7F-4D82-94A0-2C7EEDCF5657}"/>
          </ac:spMkLst>
        </pc:spChg>
        <pc:spChg chg="mod">
          <ac:chgData name="Dragos Petrascu" userId="324d1e0b-a399-4652-97d3-6c47b783415e" providerId="ADAL" clId="{7E54DCF3-F3EF-403B-BA62-2009A9644292}" dt="2023-02-16T11:40:09.656" v="4" actId="20577"/>
          <ac:spMkLst>
            <pc:docMk/>
            <pc:sldMk cId="2600368483" sldId="444"/>
            <ac:spMk id="9" creationId="{6BFDEA80-4046-687B-5DA6-31F88E008D16}"/>
          </ac:spMkLst>
        </pc:spChg>
      </pc:sldChg>
      <pc:sldChg chg="del">
        <pc:chgData name="Dragos Petrascu" userId="324d1e0b-a399-4652-97d3-6c47b783415e" providerId="ADAL" clId="{7E54DCF3-F3EF-403B-BA62-2009A9644292}" dt="2023-02-16T11:43:36.817" v="24" actId="2696"/>
        <pc:sldMkLst>
          <pc:docMk/>
          <pc:sldMk cId="678346119" sldId="457"/>
        </pc:sldMkLst>
      </pc:sldChg>
      <pc:sldChg chg="del">
        <pc:chgData name="Dragos Petrascu" userId="324d1e0b-a399-4652-97d3-6c47b783415e" providerId="ADAL" clId="{7E54DCF3-F3EF-403B-BA62-2009A9644292}" dt="2023-02-16T11:44:00.795" v="27" actId="2696"/>
        <pc:sldMkLst>
          <pc:docMk/>
          <pc:sldMk cId="970523779" sldId="458"/>
        </pc:sldMkLst>
      </pc:sldChg>
      <pc:sldChg chg="del">
        <pc:chgData name="Dragos Petrascu" userId="324d1e0b-a399-4652-97d3-6c47b783415e" providerId="ADAL" clId="{7E54DCF3-F3EF-403B-BA62-2009A9644292}" dt="2023-02-16T11:43:53.511" v="26" actId="2696"/>
        <pc:sldMkLst>
          <pc:docMk/>
          <pc:sldMk cId="4135927411" sldId="463"/>
        </pc:sldMkLst>
      </pc:sldChg>
      <pc:sldChg chg="del">
        <pc:chgData name="Dragos Petrascu" userId="324d1e0b-a399-4652-97d3-6c47b783415e" providerId="ADAL" clId="{7E54DCF3-F3EF-403B-BA62-2009A9644292}" dt="2023-02-16T11:44:02.483" v="28" actId="2696"/>
        <pc:sldMkLst>
          <pc:docMk/>
          <pc:sldMk cId="3839338781" sldId="466"/>
        </pc:sldMkLst>
      </pc:sldChg>
      <pc:sldChg chg="del">
        <pc:chgData name="Dragos Petrascu" userId="324d1e0b-a399-4652-97d3-6c47b783415e" providerId="ADAL" clId="{7E54DCF3-F3EF-403B-BA62-2009A9644292}" dt="2023-02-16T11:44:04.369" v="29" actId="2696"/>
        <pc:sldMkLst>
          <pc:docMk/>
          <pc:sldMk cId="3278692560" sldId="467"/>
        </pc:sldMkLst>
      </pc:sldChg>
      <pc:sldChg chg="del">
        <pc:chgData name="Dragos Petrascu" userId="324d1e0b-a399-4652-97d3-6c47b783415e" providerId="ADAL" clId="{7E54DCF3-F3EF-403B-BA62-2009A9644292}" dt="2023-02-16T11:44:10.515" v="32" actId="2696"/>
        <pc:sldMkLst>
          <pc:docMk/>
          <pc:sldMk cId="1287762256" sldId="468"/>
        </pc:sldMkLst>
      </pc:sldChg>
      <pc:sldChg chg="del">
        <pc:chgData name="Dragos Petrascu" userId="324d1e0b-a399-4652-97d3-6c47b783415e" providerId="ADAL" clId="{7E54DCF3-F3EF-403B-BA62-2009A9644292}" dt="2023-02-16T11:44:12.647" v="33" actId="2696"/>
        <pc:sldMkLst>
          <pc:docMk/>
          <pc:sldMk cId="802308527" sldId="470"/>
        </pc:sldMkLst>
      </pc:sldChg>
      <pc:sldChg chg="del">
        <pc:chgData name="Dragos Petrascu" userId="324d1e0b-a399-4652-97d3-6c47b783415e" providerId="ADAL" clId="{7E54DCF3-F3EF-403B-BA62-2009A9644292}" dt="2023-02-16T11:44:14.759" v="34" actId="2696"/>
        <pc:sldMkLst>
          <pc:docMk/>
          <pc:sldMk cId="138735517" sldId="471"/>
        </pc:sldMkLst>
      </pc:sldChg>
      <pc:sldChg chg="del">
        <pc:chgData name="Dragos Petrascu" userId="324d1e0b-a399-4652-97d3-6c47b783415e" providerId="ADAL" clId="{7E54DCF3-F3EF-403B-BA62-2009A9644292}" dt="2023-02-16T11:44:06.725" v="30" actId="2696"/>
        <pc:sldMkLst>
          <pc:docMk/>
          <pc:sldMk cId="1938062399" sldId="475"/>
        </pc:sldMkLst>
      </pc:sldChg>
      <pc:sldChg chg="del">
        <pc:chgData name="Dragos Petrascu" userId="324d1e0b-a399-4652-97d3-6c47b783415e" providerId="ADAL" clId="{7E54DCF3-F3EF-403B-BA62-2009A9644292}" dt="2023-02-16T11:44:17.831" v="35" actId="2696"/>
        <pc:sldMkLst>
          <pc:docMk/>
          <pc:sldMk cId="2041002613" sldId="477"/>
        </pc:sldMkLst>
      </pc:sldChg>
      <pc:sldChg chg="del">
        <pc:chgData name="Dragos Petrascu" userId="324d1e0b-a399-4652-97d3-6c47b783415e" providerId="ADAL" clId="{7E54DCF3-F3EF-403B-BA62-2009A9644292}" dt="2023-02-16T11:44:28.062" v="38" actId="2696"/>
        <pc:sldMkLst>
          <pc:docMk/>
          <pc:sldMk cId="980932371" sldId="479"/>
        </pc:sldMkLst>
      </pc:sldChg>
      <pc:sldChg chg="del">
        <pc:chgData name="Dragos Petrascu" userId="324d1e0b-a399-4652-97d3-6c47b783415e" providerId="ADAL" clId="{7E54DCF3-F3EF-403B-BA62-2009A9644292}" dt="2023-02-16T11:44:25.304" v="37" actId="2696"/>
        <pc:sldMkLst>
          <pc:docMk/>
          <pc:sldMk cId="1311854031" sldId="480"/>
        </pc:sldMkLst>
      </pc:sldChg>
      <pc:sldChg chg="del">
        <pc:chgData name="Dragos Petrascu" userId="324d1e0b-a399-4652-97d3-6c47b783415e" providerId="ADAL" clId="{7E54DCF3-F3EF-403B-BA62-2009A9644292}" dt="2023-02-16T11:44:22.498" v="36" actId="2696"/>
        <pc:sldMkLst>
          <pc:docMk/>
          <pc:sldMk cId="3773384712" sldId="481"/>
        </pc:sldMkLst>
      </pc:sldChg>
      <pc:sldChg chg="del">
        <pc:chgData name="Dragos Petrascu" userId="324d1e0b-a399-4652-97d3-6c47b783415e" providerId="ADAL" clId="{7E54DCF3-F3EF-403B-BA62-2009A9644292}" dt="2023-02-16T11:44:08.600" v="31" actId="2696"/>
        <pc:sldMkLst>
          <pc:docMk/>
          <pc:sldMk cId="3607698760" sldId="482"/>
        </pc:sldMkLst>
      </pc:sldChg>
      <pc:sldChg chg="delSp modSp new mod">
        <pc:chgData name="Dragos Petrascu" userId="324d1e0b-a399-4652-97d3-6c47b783415e" providerId="ADAL" clId="{7E54DCF3-F3EF-403B-BA62-2009A9644292}" dt="2023-02-16T11:57:44.747" v="238" actId="20577"/>
        <pc:sldMkLst>
          <pc:docMk/>
          <pc:sldMk cId="4252271725" sldId="483"/>
        </pc:sldMkLst>
        <pc:spChg chg="mod">
          <ac:chgData name="Dragos Petrascu" userId="324d1e0b-a399-4652-97d3-6c47b783415e" providerId="ADAL" clId="{7E54DCF3-F3EF-403B-BA62-2009A9644292}" dt="2023-02-16T11:48:15.396" v="62" actId="20577"/>
          <ac:spMkLst>
            <pc:docMk/>
            <pc:sldMk cId="4252271725" sldId="483"/>
            <ac:spMk id="2" creationId="{34BBAAD9-31A6-8094-AC2F-6B2A3C97184D}"/>
          </ac:spMkLst>
        </pc:spChg>
        <pc:spChg chg="del">
          <ac:chgData name="Dragos Petrascu" userId="324d1e0b-a399-4652-97d3-6c47b783415e" providerId="ADAL" clId="{7E54DCF3-F3EF-403B-BA62-2009A9644292}" dt="2023-02-16T11:56:53.027" v="233" actId="478"/>
          <ac:spMkLst>
            <pc:docMk/>
            <pc:sldMk cId="4252271725" sldId="483"/>
            <ac:spMk id="3" creationId="{34A92AA2-FA99-5B52-B4F9-2565F8068198}"/>
          </ac:spMkLst>
        </pc:spChg>
        <pc:spChg chg="mod">
          <ac:chgData name="Dragos Petrascu" userId="324d1e0b-a399-4652-97d3-6c47b783415e" providerId="ADAL" clId="{7E54DCF3-F3EF-403B-BA62-2009A9644292}" dt="2023-02-16T11:57:44.747" v="238" actId="20577"/>
          <ac:spMkLst>
            <pc:docMk/>
            <pc:sldMk cId="4252271725" sldId="483"/>
            <ac:spMk id="4" creationId="{D416869A-0FB1-548D-D6A9-4083ECB68A9C}"/>
          </ac:spMkLst>
        </pc:spChg>
      </pc:sldChg>
      <pc:sldChg chg="new del">
        <pc:chgData name="Dragos Petrascu" userId="324d1e0b-a399-4652-97d3-6c47b783415e" providerId="ADAL" clId="{7E54DCF3-F3EF-403B-BA62-2009A9644292}" dt="2023-02-16T11:59:08.134" v="242" actId="2696"/>
        <pc:sldMkLst>
          <pc:docMk/>
          <pc:sldMk cId="187464914" sldId="484"/>
        </pc:sldMkLst>
      </pc:sldChg>
      <pc:sldChg chg="new del">
        <pc:chgData name="Dragos Petrascu" userId="324d1e0b-a399-4652-97d3-6c47b783415e" providerId="ADAL" clId="{7E54DCF3-F3EF-403B-BA62-2009A9644292}" dt="2023-02-16T11:58:56.783" v="240" actId="2696"/>
        <pc:sldMkLst>
          <pc:docMk/>
          <pc:sldMk cId="527996553" sldId="484"/>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47847E-65D6-4E67-807F-EC427DC9CB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6B44694-1595-4F38-AE2E-3FB1B3E575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US" dirty="0"/>
          </a:p>
        </p:txBody>
      </p:sp>
      <p:sp>
        <p:nvSpPr>
          <p:cNvPr id="4" name="Footer Placeholder 3">
            <a:extLst>
              <a:ext uri="{FF2B5EF4-FFF2-40B4-BE49-F238E27FC236}">
                <a16:creationId xmlns:a16="http://schemas.microsoft.com/office/drawing/2014/main" id="{FBC82EC3-2C0B-48F0-95F0-B717F96C0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z="1000">
                <a:solidFill>
                  <a:srgbClr val="404040"/>
                </a:solidFill>
                <a:latin typeface="+mj-lt"/>
              </a:rPr>
              <a:t>Copyright 2023 © Fortech. All rights reserved.</a:t>
            </a:r>
            <a:endParaRPr lang="en-US" sz="1000" dirty="0">
              <a:solidFill>
                <a:srgbClr val="404040"/>
              </a:solidFill>
              <a:latin typeface="+mj-lt"/>
            </a:endParaRPr>
          </a:p>
        </p:txBody>
      </p:sp>
      <p:sp>
        <p:nvSpPr>
          <p:cNvPr id="5" name="Slide Number Placeholder 4">
            <a:extLst>
              <a:ext uri="{FF2B5EF4-FFF2-40B4-BE49-F238E27FC236}">
                <a16:creationId xmlns:a16="http://schemas.microsoft.com/office/drawing/2014/main" id="{CC5760E3-C2B7-4731-9368-15EB2F401B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97BEA7-3DF2-43E3-A570-82070E96E8A0}" type="slidenum">
              <a:rPr lang="en-US" smtClean="0"/>
              <a:t>‹#›</a:t>
            </a:fld>
            <a:endParaRPr lang="en-US" dirty="0"/>
          </a:p>
        </p:txBody>
      </p:sp>
      <p:pic>
        <p:nvPicPr>
          <p:cNvPr id="6" name="Picture 5" descr="MKT_Fortech_Logo_240413-01.png">
            <a:extLst>
              <a:ext uri="{FF2B5EF4-FFF2-40B4-BE49-F238E27FC236}">
                <a16:creationId xmlns:a16="http://schemas.microsoft.com/office/drawing/2014/main" id="{BFEC7D0E-ED88-453A-96D7-E86520CD60F4}"/>
              </a:ext>
            </a:extLst>
          </p:cNvPr>
          <p:cNvPicPr/>
          <p:nvPr/>
        </p:nvPicPr>
        <p:blipFill rotWithShape="1">
          <a:blip r:embed="rId2" cstate="email">
            <a:extLst>
              <a:ext uri="{28A0092B-C50C-407E-A947-70E740481C1C}">
                <a14:useLocalDpi xmlns:a14="http://schemas.microsoft.com/office/drawing/2010/main"/>
              </a:ext>
            </a:extLst>
          </a:blip>
          <a:srcRect/>
          <a:stretch/>
        </p:blipFill>
        <p:spPr>
          <a:xfrm>
            <a:off x="29210" y="91281"/>
            <a:ext cx="1456690" cy="276225"/>
          </a:xfrm>
          <a:prstGeom prst="rect">
            <a:avLst/>
          </a:prstGeom>
        </p:spPr>
      </p:pic>
    </p:spTree>
    <p:extLst>
      <p:ext uri="{BB962C8B-B14F-4D97-AF65-F5344CB8AC3E}">
        <p14:creationId xmlns:p14="http://schemas.microsoft.com/office/powerpoint/2010/main" val="316249241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7D9A64-BAFD-4234-8692-94BF348769CA}" type="datetimeFigureOut">
              <a:rPr lang="en-US" smtClean="0"/>
              <a:t>11/27/2023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atin typeface="+mj-lt"/>
              </a:defRPr>
            </a:lvl1pPr>
          </a:lstStyle>
          <a:p>
            <a:r>
              <a:rPr lang="en-US"/>
              <a:t>Copyright 2023 © Fortech. All rights reserved.</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19B1B-18C3-4F0D-933C-68CED6DABB85}" type="slidenum">
              <a:rPr lang="en-US" smtClean="0"/>
              <a:t>‹#›</a:t>
            </a:fld>
            <a:endParaRPr lang="en-US"/>
          </a:p>
        </p:txBody>
      </p:sp>
      <p:pic>
        <p:nvPicPr>
          <p:cNvPr id="8" name="Picture 7" descr="MKT_Fortech_Logo_240413-01.png">
            <a:extLst>
              <a:ext uri="{FF2B5EF4-FFF2-40B4-BE49-F238E27FC236}">
                <a16:creationId xmlns:a16="http://schemas.microsoft.com/office/drawing/2014/main" id="{EE6C08EE-036D-49FB-B2DB-3CC9222CDBD5}"/>
              </a:ext>
            </a:extLst>
          </p:cNvPr>
          <p:cNvPicPr/>
          <p:nvPr/>
        </p:nvPicPr>
        <p:blipFill rotWithShape="1">
          <a:blip r:embed="rId2">
            <a:extLst>
              <a:ext uri="{28A0092B-C50C-407E-A947-70E740481C1C}">
                <a14:useLocalDpi xmlns:a14="http://schemas.microsoft.com/office/drawing/2010/main" val="0"/>
              </a:ext>
            </a:extLst>
          </a:blip>
          <a:srcRect l="23724" t="43313" r="26252" b="43258"/>
          <a:stretch/>
        </p:blipFill>
        <p:spPr>
          <a:xfrm>
            <a:off x="29210" y="68392"/>
            <a:ext cx="1456690" cy="276225"/>
          </a:xfrm>
          <a:prstGeom prst="rect">
            <a:avLst/>
          </a:prstGeom>
        </p:spPr>
      </p:pic>
    </p:spTree>
    <p:extLst>
      <p:ext uri="{BB962C8B-B14F-4D97-AF65-F5344CB8AC3E}">
        <p14:creationId xmlns:p14="http://schemas.microsoft.com/office/powerpoint/2010/main" val="147408111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n Content+Title+Imag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 title</a:t>
            </a:r>
            <a:endParaRPr lang="en-US" dirty="0"/>
          </a:p>
        </p:txBody>
      </p:sp>
    </p:spTree>
    <p:extLst>
      <p:ext uri="{BB962C8B-B14F-4D97-AF65-F5344CB8AC3E}">
        <p14:creationId xmlns:p14="http://schemas.microsoft.com/office/powerpoint/2010/main" val="1381981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3 Columns + Image 3.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4991FE5-1FAC-4DFE-7DFE-3F8BA2BC13C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0" r="24015"/>
          <a:stretch/>
        </p:blipFill>
        <p:spPr>
          <a:xfrm>
            <a:off x="1" y="4544290"/>
            <a:ext cx="6250910" cy="2313709"/>
          </a:xfrm>
          <a:prstGeom prst="rect">
            <a:avLst/>
          </a:prstGeom>
        </p:spPr>
      </p:pic>
    </p:spTree>
    <p:extLst>
      <p:ext uri="{BB962C8B-B14F-4D97-AF65-F5344CB8AC3E}">
        <p14:creationId xmlns:p14="http://schemas.microsoft.com/office/powerpoint/2010/main" val="215436839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3 Columns + Ima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icture containing text, person, picture frame&#10;&#10;Description automatically generated">
            <a:extLst>
              <a:ext uri="{FF2B5EF4-FFF2-40B4-BE49-F238E27FC236}">
                <a16:creationId xmlns:a16="http://schemas.microsoft.com/office/drawing/2014/main" id="{5CB329B0-9375-4334-98B8-E794A7D21A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763"/>
            <a:ext cx="4969164" cy="2546237"/>
          </a:xfrm>
          <a:prstGeom prst="rect">
            <a:avLst/>
          </a:prstGeom>
        </p:spPr>
      </p:pic>
    </p:spTree>
    <p:extLst>
      <p:ext uri="{BB962C8B-B14F-4D97-AF65-F5344CB8AC3E}">
        <p14:creationId xmlns:p14="http://schemas.microsoft.com/office/powerpoint/2010/main" val="1283387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1/3 Columns + Image 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erson standing in front of a crowd&#10;&#10;Description automatically generated">
            <a:extLst>
              <a:ext uri="{FF2B5EF4-FFF2-40B4-BE49-F238E27FC236}">
                <a16:creationId xmlns:a16="http://schemas.microsoft.com/office/drawing/2014/main" id="{3DBA98CE-A787-4554-98AF-CCD1BDE614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3991992"/>
            <a:ext cx="5615411" cy="2866008"/>
          </a:xfrm>
          <a:prstGeom prst="rect">
            <a:avLst/>
          </a:prstGeom>
        </p:spPr>
      </p:pic>
    </p:spTree>
    <p:extLst>
      <p:ext uri="{BB962C8B-B14F-4D97-AF65-F5344CB8AC3E}">
        <p14:creationId xmlns:p14="http://schemas.microsoft.com/office/powerpoint/2010/main" val="1182809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1/3 Columns + Imag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854E164-27DD-9EAA-C89B-D942BC1A062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98" t="27081" r="58468"/>
          <a:stretch/>
        </p:blipFill>
        <p:spPr>
          <a:xfrm>
            <a:off x="0" y="2817091"/>
            <a:ext cx="3973734" cy="4040909"/>
          </a:xfrm>
          <a:prstGeom prst="rect">
            <a:avLst/>
          </a:prstGeom>
        </p:spPr>
      </p:pic>
    </p:spTree>
    <p:extLst>
      <p:ext uri="{BB962C8B-B14F-4D97-AF65-F5344CB8AC3E}">
        <p14:creationId xmlns:p14="http://schemas.microsoft.com/office/powerpoint/2010/main" val="1912370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1/3 Columns + Imag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screen shot of a person&#10;&#10;Description generated with very high confidence">
            <a:extLst>
              <a:ext uri="{FF2B5EF4-FFF2-40B4-BE49-F238E27FC236}">
                <a16:creationId xmlns:a16="http://schemas.microsoft.com/office/drawing/2014/main" id="{DB8E3FA1-3411-4FAF-B86D-CD11C610C17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10418" y="0"/>
            <a:ext cx="3881582" cy="3908612"/>
          </a:xfrm>
          <a:prstGeom prst="rect">
            <a:avLst/>
          </a:prstGeom>
        </p:spPr>
      </p:pic>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930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1/3 Columns + Imag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Graphical user interface&#10;&#10;Description automatically generated">
            <a:extLst>
              <a:ext uri="{FF2B5EF4-FFF2-40B4-BE49-F238E27FC236}">
                <a16:creationId xmlns:a16="http://schemas.microsoft.com/office/drawing/2014/main" id="{9EA1715E-F9CF-5039-43A2-E2FA2CD869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590" t="3097" r="2476" b="24579"/>
          <a:stretch/>
        </p:blipFill>
        <p:spPr>
          <a:xfrm>
            <a:off x="8679034" y="0"/>
            <a:ext cx="3512966" cy="3491346"/>
          </a:xfrm>
          <a:prstGeom prst="rect">
            <a:avLst/>
          </a:prstGeom>
        </p:spPr>
      </p:pic>
    </p:spTree>
    <p:extLst>
      <p:ext uri="{BB962C8B-B14F-4D97-AF65-F5344CB8AC3E}">
        <p14:creationId xmlns:p14="http://schemas.microsoft.com/office/powerpoint/2010/main" val="290082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1/3 Columns + Image 6.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Shape&#10;&#10;Description automatically generated with medium confidence">
            <a:extLst>
              <a:ext uri="{FF2B5EF4-FFF2-40B4-BE49-F238E27FC236}">
                <a16:creationId xmlns:a16="http://schemas.microsoft.com/office/drawing/2014/main" id="{30D742FC-B545-436F-1CD0-9779832916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3258" b="47296"/>
          <a:stretch/>
        </p:blipFill>
        <p:spPr>
          <a:xfrm>
            <a:off x="8931564" y="0"/>
            <a:ext cx="3260436" cy="3614468"/>
          </a:xfrm>
          <a:prstGeom prst="rect">
            <a:avLst/>
          </a:prstGeom>
        </p:spPr>
      </p:pic>
    </p:spTree>
    <p:extLst>
      <p:ext uri="{BB962C8B-B14F-4D97-AF65-F5344CB8AC3E}">
        <p14:creationId xmlns:p14="http://schemas.microsoft.com/office/powerpoint/2010/main" val="118279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1/3 Columns + Image 6.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view of a city&#10;&#10;Description automatically generated">
            <a:extLst>
              <a:ext uri="{FF2B5EF4-FFF2-40B4-BE49-F238E27FC236}">
                <a16:creationId xmlns:a16="http://schemas.microsoft.com/office/drawing/2014/main" id="{8F5169F8-C5DA-4F5B-B03A-C5F54EAE4CB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00383" y="0"/>
            <a:ext cx="6291617" cy="2316681"/>
          </a:xfrm>
          <a:prstGeom prst="rect">
            <a:avLst/>
          </a:prstGeom>
        </p:spPr>
      </p:pic>
    </p:spTree>
    <p:extLst>
      <p:ext uri="{BB962C8B-B14F-4D97-AF65-F5344CB8AC3E}">
        <p14:creationId xmlns:p14="http://schemas.microsoft.com/office/powerpoint/2010/main" val="3233784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3 Columns + Imag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3" y="928545"/>
            <a:ext cx="6139823" cy="2500455"/>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group of men looking at a computer screen&#10;&#10;Description automatically generated with medium confidence">
            <a:extLst>
              <a:ext uri="{FF2B5EF4-FFF2-40B4-BE49-F238E27FC236}">
                <a16:creationId xmlns:a16="http://schemas.microsoft.com/office/drawing/2014/main" id="{58C58FF3-7586-3DC2-8D0A-AC1B5BEAC6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4091"/>
          <a:stretch/>
        </p:blipFill>
        <p:spPr>
          <a:xfrm>
            <a:off x="8783782" y="3429000"/>
            <a:ext cx="3408217" cy="3428999"/>
          </a:xfrm>
          <a:prstGeom prst="rect">
            <a:avLst/>
          </a:prstGeom>
        </p:spPr>
      </p:pic>
    </p:spTree>
    <p:extLst>
      <p:ext uri="{BB962C8B-B14F-4D97-AF65-F5344CB8AC3E}">
        <p14:creationId xmlns:p14="http://schemas.microsoft.com/office/powerpoint/2010/main" val="1199663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3 Columns + Imag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15DA5B2E-C93A-4AE5-B2BB-15AC82AE6A33}"/>
              </a:ext>
            </a:extLst>
          </p:cNvPr>
          <p:cNvGrpSpPr/>
          <p:nvPr userDrawn="1"/>
        </p:nvGrpSpPr>
        <p:grpSpPr>
          <a:xfrm>
            <a:off x="18715" y="4389329"/>
            <a:ext cx="6077285" cy="2473318"/>
            <a:chOff x="18715" y="4480149"/>
            <a:chExt cx="5654103" cy="2382498"/>
          </a:xfrm>
        </p:grpSpPr>
        <p:pic>
          <p:nvPicPr>
            <p:cNvPr id="10" name="Picture 9" descr="A large building in the background&#10;&#10;Description generated with very high confidence">
              <a:extLst>
                <a:ext uri="{FF2B5EF4-FFF2-40B4-BE49-F238E27FC236}">
                  <a16:creationId xmlns:a16="http://schemas.microsoft.com/office/drawing/2014/main" id="{A820B9F7-725E-4898-9DD2-B7CD384EEB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15" y="4480149"/>
              <a:ext cx="4882502" cy="2378195"/>
            </a:xfrm>
            <a:prstGeom prst="rect">
              <a:avLst/>
            </a:prstGeom>
          </p:spPr>
        </p:pic>
        <p:pic>
          <p:nvPicPr>
            <p:cNvPr id="11" name="Picture 10">
              <a:extLst>
                <a:ext uri="{FF2B5EF4-FFF2-40B4-BE49-F238E27FC236}">
                  <a16:creationId xmlns:a16="http://schemas.microsoft.com/office/drawing/2014/main" id="{D5BA6B2D-0872-4A23-918C-67B7659D84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6473" y="4921538"/>
              <a:ext cx="3956345" cy="1941109"/>
            </a:xfrm>
            <a:prstGeom prst="rect">
              <a:avLst/>
            </a:prstGeom>
          </p:spPr>
        </p:pic>
      </p:grpSp>
    </p:spTree>
    <p:extLst>
      <p:ext uri="{BB962C8B-B14F-4D97-AF65-F5344CB8AC3E}">
        <p14:creationId xmlns:p14="http://schemas.microsoft.com/office/powerpoint/2010/main" val="423980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ean Content+Title+Imag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465689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3 Columns + Imag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green&#10;&#10;Description automatically generated">
            <a:extLst>
              <a:ext uri="{FF2B5EF4-FFF2-40B4-BE49-F238E27FC236}">
                <a16:creationId xmlns:a16="http://schemas.microsoft.com/office/drawing/2014/main" id="{4029F8DE-91DB-4DB6-B595-222B7AA8A7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40910"/>
            <a:ext cx="5497754" cy="2817090"/>
          </a:xfrm>
          <a:prstGeom prst="rect">
            <a:avLst/>
          </a:prstGeom>
        </p:spPr>
      </p:pic>
    </p:spTree>
    <p:extLst>
      <p:ext uri="{BB962C8B-B14F-4D97-AF65-F5344CB8AC3E}">
        <p14:creationId xmlns:p14="http://schemas.microsoft.com/office/powerpoint/2010/main" val="19870414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414B-32C9-4418-A71D-3F13FA8F2002}"/>
              </a:ext>
            </a:extLst>
          </p:cNvPr>
          <p:cNvSpPr>
            <a:spLocks noGrp="1"/>
          </p:cNvSpPr>
          <p:nvPr>
            <p:ph type="title" hasCustomPrompt="1"/>
          </p:nvPr>
        </p:nvSpPr>
        <p:spPr/>
        <p:txBody>
          <a:bodyPr/>
          <a:lstStyle/>
          <a:p>
            <a:r>
              <a:rPr lang="en-US" dirty="0"/>
              <a:t>ENTER SLIDE TITLE</a:t>
            </a:r>
          </a:p>
        </p:txBody>
      </p:sp>
      <p:sp>
        <p:nvSpPr>
          <p:cNvPr id="4" name="Content Placeholder 3">
            <a:extLst>
              <a:ext uri="{FF2B5EF4-FFF2-40B4-BE49-F238E27FC236}">
                <a16:creationId xmlns:a16="http://schemas.microsoft.com/office/drawing/2014/main" id="{47BC6658-29DA-4002-ABDA-E308A487CBCC}"/>
              </a:ext>
            </a:extLst>
          </p:cNvPr>
          <p:cNvSpPr>
            <a:spLocks noGrp="1"/>
          </p:cNvSpPr>
          <p:nvPr>
            <p:ph sz="quarter" idx="10" hasCustomPrompt="1"/>
          </p:nvPr>
        </p:nvSpPr>
        <p:spPr>
          <a:xfrm>
            <a:off x="718128" y="3649663"/>
            <a:ext cx="7040880" cy="1645920"/>
          </a:xfrm>
          <a:prstGeom prst="rect">
            <a:avLst/>
          </a:prstGeom>
        </p:spPr>
        <p:txBody>
          <a:bodyPr/>
          <a:lstStyle>
            <a:lvl1pPr>
              <a:defRPr sz="1800">
                <a:latin typeface="+mj-lt"/>
              </a:defRPr>
            </a:lvl1pPr>
          </a:lstStyle>
          <a:p>
            <a:pPr lvl="0"/>
            <a:r>
              <a:rPr lang="en-US" dirty="0"/>
              <a:t>Edit Master text styles</a:t>
            </a:r>
          </a:p>
        </p:txBody>
      </p:sp>
      <p:pic>
        <p:nvPicPr>
          <p:cNvPr id="6" name="Picture 5" descr="A picture containing text, person, posing, sign&#10;&#10;Description automatically generated">
            <a:extLst>
              <a:ext uri="{FF2B5EF4-FFF2-40B4-BE49-F238E27FC236}">
                <a16:creationId xmlns:a16="http://schemas.microsoft.com/office/drawing/2014/main" id="{D6ECEFC6-FDB6-4D65-BA93-F4E9B5A911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09961" y="0"/>
            <a:ext cx="4882039" cy="6858000"/>
          </a:xfrm>
          <a:prstGeom prst="rect">
            <a:avLst/>
          </a:prstGeom>
        </p:spPr>
      </p:pic>
    </p:spTree>
    <p:extLst>
      <p:ext uri="{BB962C8B-B14F-4D97-AF65-F5344CB8AC3E}">
        <p14:creationId xmlns:p14="http://schemas.microsoft.com/office/powerpoint/2010/main" val="161328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414B-32C9-4418-A71D-3F13FA8F2002}"/>
              </a:ext>
            </a:extLst>
          </p:cNvPr>
          <p:cNvSpPr>
            <a:spLocks noGrp="1"/>
          </p:cNvSpPr>
          <p:nvPr>
            <p:ph type="title" hasCustomPrompt="1"/>
          </p:nvPr>
        </p:nvSpPr>
        <p:spPr/>
        <p:txBody>
          <a:bodyPr/>
          <a:lstStyle/>
          <a:p>
            <a:r>
              <a:rPr lang="en-US" dirty="0"/>
              <a:t>ENTER SLIDE TITLE</a:t>
            </a:r>
          </a:p>
        </p:txBody>
      </p:sp>
      <p:sp>
        <p:nvSpPr>
          <p:cNvPr id="4" name="Content Placeholder 3">
            <a:extLst>
              <a:ext uri="{FF2B5EF4-FFF2-40B4-BE49-F238E27FC236}">
                <a16:creationId xmlns:a16="http://schemas.microsoft.com/office/drawing/2014/main" id="{47BC6658-29DA-4002-ABDA-E308A487CBCC}"/>
              </a:ext>
            </a:extLst>
          </p:cNvPr>
          <p:cNvSpPr>
            <a:spLocks noGrp="1"/>
          </p:cNvSpPr>
          <p:nvPr>
            <p:ph sz="quarter" idx="10" hasCustomPrompt="1"/>
          </p:nvPr>
        </p:nvSpPr>
        <p:spPr>
          <a:xfrm>
            <a:off x="718128" y="3649663"/>
            <a:ext cx="7040880" cy="1645920"/>
          </a:xfrm>
          <a:prstGeom prst="rect">
            <a:avLst/>
          </a:prstGeom>
        </p:spPr>
        <p:txBody>
          <a:bodyPr/>
          <a:lstStyle>
            <a:lvl1pPr>
              <a:defRPr sz="1800">
                <a:latin typeface="+mj-lt"/>
              </a:defRPr>
            </a:lvl1pPr>
          </a:lstStyle>
          <a:p>
            <a:pPr lvl="0"/>
            <a:r>
              <a:rPr lang="en-US" dirty="0"/>
              <a:t>Edit Master text styles</a:t>
            </a:r>
          </a:p>
        </p:txBody>
      </p:sp>
      <p:pic>
        <p:nvPicPr>
          <p:cNvPr id="8" name="Picture 7" descr="A picture containing shape&#10;&#10;Description automatically generated">
            <a:extLst>
              <a:ext uri="{FF2B5EF4-FFF2-40B4-BE49-F238E27FC236}">
                <a16:creationId xmlns:a16="http://schemas.microsoft.com/office/drawing/2014/main" id="{CD1A1A52-3364-EAA9-598C-153A6043B4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1344"/>
          <a:stretch/>
        </p:blipFill>
        <p:spPr>
          <a:xfrm>
            <a:off x="7479102" y="0"/>
            <a:ext cx="4712898" cy="6858000"/>
          </a:xfrm>
          <a:prstGeom prst="rect">
            <a:avLst/>
          </a:prstGeom>
        </p:spPr>
      </p:pic>
    </p:spTree>
    <p:extLst>
      <p:ext uri="{BB962C8B-B14F-4D97-AF65-F5344CB8AC3E}">
        <p14:creationId xmlns:p14="http://schemas.microsoft.com/office/powerpoint/2010/main" val="50726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3 Columns + Imag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5"/>
            <a:ext cx="6505286" cy="481503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picture containing indoor, floor, table&#10;&#10;Description generated with high confidence">
            <a:extLst>
              <a:ext uri="{FF2B5EF4-FFF2-40B4-BE49-F238E27FC236}">
                <a16:creationId xmlns:a16="http://schemas.microsoft.com/office/drawing/2014/main" id="{4F9059A7-56BC-4327-9AA7-D8670242DF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81860"/>
            <a:ext cx="5286157" cy="2698143"/>
          </a:xfrm>
          <a:prstGeom prst="rect">
            <a:avLst/>
          </a:prstGeom>
        </p:spPr>
      </p:pic>
    </p:spTree>
    <p:extLst>
      <p:ext uri="{BB962C8B-B14F-4D97-AF65-F5344CB8AC3E}">
        <p14:creationId xmlns:p14="http://schemas.microsoft.com/office/powerpoint/2010/main" val="3928628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1/3 Columns + Imag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2778701"/>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2036329"/>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close up of a sign&#10;&#10;Description generated with high confidence">
            <a:extLst>
              <a:ext uri="{FF2B5EF4-FFF2-40B4-BE49-F238E27FC236}">
                <a16:creationId xmlns:a16="http://schemas.microsoft.com/office/drawing/2014/main" id="{B7D7D06F-9A8F-41F4-B418-CFCFE54527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563" y="3273545"/>
            <a:ext cx="7168911" cy="3584455"/>
          </a:xfrm>
          <a:prstGeom prst="rect">
            <a:avLst/>
          </a:prstGeom>
        </p:spPr>
      </p:pic>
    </p:spTree>
    <p:extLst>
      <p:ext uri="{BB962C8B-B14F-4D97-AF65-F5344CB8AC3E}">
        <p14:creationId xmlns:p14="http://schemas.microsoft.com/office/powerpoint/2010/main" val="38910557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ck Cover (3)">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E0C80E80-B9CD-40C2-80E6-76CA7526B7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5154" y="0"/>
            <a:ext cx="5396846" cy="6858000"/>
          </a:xfrm>
          <a:prstGeom prst="rect">
            <a:avLst/>
          </a:prstGeom>
        </p:spPr>
      </p:pic>
      <p:pic>
        <p:nvPicPr>
          <p:cNvPr id="19" name="Picture 18">
            <a:extLst>
              <a:ext uri="{FF2B5EF4-FFF2-40B4-BE49-F238E27FC236}">
                <a16:creationId xmlns:a16="http://schemas.microsoft.com/office/drawing/2014/main" id="{8DE842E0-6085-451D-82FC-334F5AE8B074}"/>
              </a:ext>
            </a:extLst>
          </p:cNvPr>
          <p:cNvPicPr>
            <a:picLocks noChangeAspect="1"/>
          </p:cNvPicPr>
          <p:nvPr userDrawn="1"/>
        </p:nvPicPr>
        <p:blipFill>
          <a:blip r:embed="rId3"/>
          <a:stretch>
            <a:fillRect/>
          </a:stretch>
        </p:blipFill>
        <p:spPr>
          <a:xfrm>
            <a:off x="1381384" y="1653827"/>
            <a:ext cx="353599" cy="2072820"/>
          </a:xfrm>
          <a:prstGeom prst="rect">
            <a:avLst/>
          </a:prstGeom>
        </p:spPr>
      </p:pic>
      <p:sp>
        <p:nvSpPr>
          <p:cNvPr id="21" name="Content Placeholder 18">
            <a:extLst>
              <a:ext uri="{FF2B5EF4-FFF2-40B4-BE49-F238E27FC236}">
                <a16:creationId xmlns:a16="http://schemas.microsoft.com/office/drawing/2014/main" id="{4DD7332B-6812-4778-9D11-42AB9EDF11BC}"/>
              </a:ext>
            </a:extLst>
          </p:cNvPr>
          <p:cNvSpPr>
            <a:spLocks noGrp="1"/>
          </p:cNvSpPr>
          <p:nvPr>
            <p:ph sz="quarter" idx="10" hasCustomPrompt="1"/>
          </p:nvPr>
        </p:nvSpPr>
        <p:spPr>
          <a:xfrm>
            <a:off x="1881823" y="2544713"/>
            <a:ext cx="3659909" cy="437769"/>
          </a:xfrm>
          <a:prstGeom prst="rect">
            <a:avLst/>
          </a:prstGeom>
        </p:spPr>
        <p:txBody>
          <a:bodyPr/>
          <a:lstStyle>
            <a:lvl1pPr marL="0" indent="0">
              <a:buNone/>
              <a:defRPr sz="2400">
                <a:solidFill>
                  <a:srgbClr val="303030"/>
                </a:solidFill>
                <a:latin typeface="+mj-lt"/>
              </a:defRPr>
            </a:lvl1pPr>
          </a:lstStyle>
          <a:p>
            <a:pPr lvl="0"/>
            <a:r>
              <a:rPr lang="en-US" dirty="0"/>
              <a:t>Your Email</a:t>
            </a:r>
          </a:p>
        </p:txBody>
      </p:sp>
      <p:sp>
        <p:nvSpPr>
          <p:cNvPr id="22" name="Content Placeholder 18">
            <a:extLst>
              <a:ext uri="{FF2B5EF4-FFF2-40B4-BE49-F238E27FC236}">
                <a16:creationId xmlns:a16="http://schemas.microsoft.com/office/drawing/2014/main" id="{0E506152-122E-4559-B8D8-6D3148F53E1C}"/>
              </a:ext>
            </a:extLst>
          </p:cNvPr>
          <p:cNvSpPr>
            <a:spLocks noGrp="1"/>
          </p:cNvSpPr>
          <p:nvPr>
            <p:ph sz="quarter" idx="11" hasCustomPrompt="1"/>
          </p:nvPr>
        </p:nvSpPr>
        <p:spPr>
          <a:xfrm>
            <a:off x="1881823" y="1650469"/>
            <a:ext cx="3659909" cy="437769"/>
          </a:xfrm>
          <a:prstGeom prst="rect">
            <a:avLst/>
          </a:prstGeom>
        </p:spPr>
        <p:txBody>
          <a:bodyPr/>
          <a:lstStyle>
            <a:lvl1pPr marL="0" indent="0">
              <a:buNone/>
              <a:defRPr sz="2400">
                <a:solidFill>
                  <a:srgbClr val="303030"/>
                </a:solidFill>
                <a:latin typeface="+mj-lt"/>
              </a:defRPr>
            </a:lvl1pPr>
          </a:lstStyle>
          <a:p>
            <a:pPr lvl="0"/>
            <a:r>
              <a:rPr lang="en-US" dirty="0"/>
              <a:t>Your Phone Number</a:t>
            </a:r>
          </a:p>
        </p:txBody>
      </p:sp>
      <p:sp>
        <p:nvSpPr>
          <p:cNvPr id="23" name="Content Placeholder 18">
            <a:extLst>
              <a:ext uri="{FF2B5EF4-FFF2-40B4-BE49-F238E27FC236}">
                <a16:creationId xmlns:a16="http://schemas.microsoft.com/office/drawing/2014/main" id="{C880EA74-D87F-4FCD-93F4-E3F8586BD091}"/>
              </a:ext>
            </a:extLst>
          </p:cNvPr>
          <p:cNvSpPr>
            <a:spLocks noGrp="1"/>
          </p:cNvSpPr>
          <p:nvPr>
            <p:ph sz="quarter" idx="12" hasCustomPrompt="1"/>
          </p:nvPr>
        </p:nvSpPr>
        <p:spPr>
          <a:xfrm>
            <a:off x="1881823" y="3418766"/>
            <a:ext cx="3659909" cy="437769"/>
          </a:xfrm>
          <a:prstGeom prst="rect">
            <a:avLst/>
          </a:prstGeom>
        </p:spPr>
        <p:txBody>
          <a:bodyPr/>
          <a:lstStyle>
            <a:lvl1pPr marL="0" indent="0">
              <a:buNone/>
              <a:defRPr sz="2400">
                <a:solidFill>
                  <a:srgbClr val="303030"/>
                </a:solidFill>
                <a:latin typeface="+mj-lt"/>
              </a:defRPr>
            </a:lvl1pPr>
          </a:lstStyle>
          <a:p>
            <a:pPr lvl="0"/>
            <a:r>
              <a:rPr lang="en-US" dirty="0"/>
              <a:t>www.fortech.ro</a:t>
            </a:r>
          </a:p>
        </p:txBody>
      </p:sp>
      <p:sp>
        <p:nvSpPr>
          <p:cNvPr id="26" name="TextBox 25">
            <a:extLst>
              <a:ext uri="{FF2B5EF4-FFF2-40B4-BE49-F238E27FC236}">
                <a16:creationId xmlns:a16="http://schemas.microsoft.com/office/drawing/2014/main" id="{42FCE0FC-61A7-413B-9CB7-B368528A9EDE}"/>
              </a:ext>
            </a:extLst>
          </p:cNvPr>
          <p:cNvSpPr txBox="1"/>
          <p:nvPr userDrawn="1"/>
        </p:nvSpPr>
        <p:spPr>
          <a:xfrm>
            <a:off x="1381384" y="5908993"/>
            <a:ext cx="5675024" cy="784830"/>
          </a:xfrm>
          <a:prstGeom prst="rect">
            <a:avLst/>
          </a:prstGeom>
          <a:noFill/>
        </p:spPr>
        <p:txBody>
          <a:bodyPr wrap="square" rtlCol="0">
            <a:spAutoFit/>
          </a:bodyPr>
          <a:lstStyle/>
          <a:p>
            <a:r>
              <a:rPr lang="en-US" sz="900" dirty="0">
                <a:solidFill>
                  <a:srgbClr val="303030"/>
                </a:solidFill>
                <a:latin typeface="+mj-lt"/>
              </a:rPr>
              <a:t>Copyright 20</a:t>
            </a:r>
            <a:r>
              <a:rPr lang="ro-RO" sz="900" dirty="0">
                <a:solidFill>
                  <a:srgbClr val="303030"/>
                </a:solidFill>
                <a:latin typeface="+mj-lt"/>
              </a:rPr>
              <a:t>2</a:t>
            </a:r>
            <a:r>
              <a:rPr lang="en-US" sz="900" dirty="0">
                <a:solidFill>
                  <a:srgbClr val="303030"/>
                </a:solidFill>
                <a:latin typeface="+mj-lt"/>
              </a:rPr>
              <a:t>3 © </a:t>
            </a:r>
            <a:r>
              <a:rPr lang="en-US" sz="900" dirty="0"/>
              <a:t>Fortech</a:t>
            </a:r>
            <a:r>
              <a:rPr lang="en-US" sz="900" dirty="0">
                <a:solidFill>
                  <a:srgbClr val="303030"/>
                </a:solidFill>
                <a:latin typeface="+mj-lt"/>
              </a:rPr>
              <a:t>. All rights reserved.</a:t>
            </a:r>
          </a:p>
          <a:p>
            <a:endParaRPr lang="en-US" sz="900" dirty="0">
              <a:solidFill>
                <a:srgbClr val="303030"/>
              </a:solidFill>
              <a:latin typeface="+mj-lt"/>
            </a:endParaRPr>
          </a:p>
          <a:p>
            <a:r>
              <a:rPr lang="en-US" sz="900" dirty="0">
                <a:solidFill>
                  <a:srgbClr val="303030"/>
                </a:solidFill>
                <a:latin typeface="+mj-lt"/>
              </a:rPr>
              <a:t>This document is the property of and contains information proprietary to </a:t>
            </a:r>
            <a:r>
              <a:rPr lang="en-US" sz="900" dirty="0"/>
              <a:t>Fortech</a:t>
            </a:r>
            <a:r>
              <a:rPr lang="en-US" sz="900" dirty="0">
                <a:solidFill>
                  <a:srgbClr val="303030"/>
                </a:solidFill>
                <a:latin typeface="+mj-lt"/>
              </a:rPr>
              <a:t>.  No part of this document may be reproduced, transmitted, stored in a retrieval system or translated into any human language or computer format, in any form or by any means, without the written permission of </a:t>
            </a:r>
            <a:r>
              <a:rPr lang="en-US" sz="900" dirty="0"/>
              <a:t>Fortech.</a:t>
            </a:r>
            <a:endParaRPr lang="en-US" sz="900" dirty="0">
              <a:solidFill>
                <a:srgbClr val="303030"/>
              </a:solidFill>
              <a:latin typeface="+mj-lt"/>
            </a:endParaRPr>
          </a:p>
        </p:txBody>
      </p:sp>
    </p:spTree>
    <p:extLst>
      <p:ext uri="{BB962C8B-B14F-4D97-AF65-F5344CB8AC3E}">
        <p14:creationId xmlns:p14="http://schemas.microsoft.com/office/powerpoint/2010/main" val="9846271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Cover 2022">
    <p:spTree>
      <p:nvGrpSpPr>
        <p:cNvPr id="1" name=""/>
        <p:cNvGrpSpPr/>
        <p:nvPr/>
      </p:nvGrpSpPr>
      <p:grpSpPr>
        <a:xfrm>
          <a:off x="0" y="0"/>
          <a:ext cx="0" cy="0"/>
          <a:chOff x="0" y="0"/>
          <a:chExt cx="0" cy="0"/>
        </a:xfrm>
      </p:grpSpPr>
      <p:pic>
        <p:nvPicPr>
          <p:cNvPr id="4" name="Picture 3" descr="A picture containing person, computer&#10;&#10;Description automatically generated">
            <a:extLst>
              <a:ext uri="{FF2B5EF4-FFF2-40B4-BE49-F238E27FC236}">
                <a16:creationId xmlns:a16="http://schemas.microsoft.com/office/drawing/2014/main" id="{AA9C3C20-E5BA-4BEB-83C5-F238CBC58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1"/>
            <a:ext cx="12192000" cy="6855189"/>
          </a:xfrm>
          <a:prstGeom prst="rect">
            <a:avLst/>
          </a:prstGeom>
        </p:spPr>
      </p:pic>
      <p:sp>
        <p:nvSpPr>
          <p:cNvPr id="8" name="Title 1">
            <a:extLst>
              <a:ext uri="{FF2B5EF4-FFF2-40B4-BE49-F238E27FC236}">
                <a16:creationId xmlns:a16="http://schemas.microsoft.com/office/drawing/2014/main" id="{4E2E6DE6-D30A-489B-93EC-9AFE47696E23}"/>
              </a:ext>
            </a:extLst>
          </p:cNvPr>
          <p:cNvSpPr>
            <a:spLocks noGrp="1"/>
          </p:cNvSpPr>
          <p:nvPr>
            <p:ph type="title" hasCustomPrompt="1"/>
          </p:nvPr>
        </p:nvSpPr>
        <p:spPr>
          <a:xfrm>
            <a:off x="821109" y="1182080"/>
            <a:ext cx="5950527" cy="2148105"/>
          </a:xfrm>
        </p:spPr>
        <p:txBody>
          <a:bodyPr/>
          <a:lstStyle>
            <a:lvl1pPr>
              <a:lnSpc>
                <a:spcPct val="100000"/>
              </a:lnSpc>
              <a:defRPr sz="6000"/>
            </a:lvl1pPr>
          </a:lstStyle>
          <a:p>
            <a:r>
              <a:rPr lang="en-US" dirty="0"/>
              <a:t>Front cover </a:t>
            </a:r>
            <a:br>
              <a:rPr lang="en-US" dirty="0"/>
            </a:br>
            <a:r>
              <a:rPr lang="en-US" dirty="0"/>
              <a:t>title</a:t>
            </a:r>
          </a:p>
        </p:txBody>
      </p:sp>
      <p:sp>
        <p:nvSpPr>
          <p:cNvPr id="9" name="Text Placeholder 5">
            <a:extLst>
              <a:ext uri="{FF2B5EF4-FFF2-40B4-BE49-F238E27FC236}">
                <a16:creationId xmlns:a16="http://schemas.microsoft.com/office/drawing/2014/main" id="{8735DCB9-6621-44AA-898B-3C972D1C0701}"/>
              </a:ext>
            </a:extLst>
          </p:cNvPr>
          <p:cNvSpPr>
            <a:spLocks noGrp="1"/>
          </p:cNvSpPr>
          <p:nvPr>
            <p:ph type="body" sz="quarter" idx="11" hasCustomPrompt="1"/>
          </p:nvPr>
        </p:nvSpPr>
        <p:spPr>
          <a:xfrm>
            <a:off x="821109" y="4341669"/>
            <a:ext cx="3826740" cy="1994476"/>
          </a:xfrm>
          <a:prstGeom prst="rect">
            <a:avLst/>
          </a:prstGeom>
        </p:spPr>
        <p:txBody>
          <a:bodyPr/>
          <a:lstStyle>
            <a:lvl1pPr marL="0" indent="0">
              <a:buNone/>
              <a:defRPr sz="2400">
                <a:solidFill>
                  <a:schemeClr val="tx1">
                    <a:lumMod val="75000"/>
                  </a:schemeClr>
                </a:solidFill>
                <a:latin typeface="+mj-lt"/>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en-US" dirty="0"/>
              <a:t>Other details (e.g. author) &lt;remove if not necessary&gt;</a:t>
            </a:r>
          </a:p>
        </p:txBody>
      </p:sp>
    </p:spTree>
    <p:extLst>
      <p:ext uri="{BB962C8B-B14F-4D97-AF65-F5344CB8AC3E}">
        <p14:creationId xmlns:p14="http://schemas.microsoft.com/office/powerpoint/2010/main" val="512619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8F6727-F787-2661-502D-25AE736D71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74"/>
            <a:ext cx="12192000" cy="6854252"/>
          </a:xfrm>
          <a:prstGeom prst="rect">
            <a:avLst/>
          </a:prstGeom>
        </p:spPr>
      </p:pic>
      <p:sp>
        <p:nvSpPr>
          <p:cNvPr id="6" name="Text Placeholder 5">
            <a:extLst>
              <a:ext uri="{FF2B5EF4-FFF2-40B4-BE49-F238E27FC236}">
                <a16:creationId xmlns:a16="http://schemas.microsoft.com/office/drawing/2014/main" id="{6AEE9F9B-0EDA-3891-25C4-5D5AB00FA97A}"/>
              </a:ext>
            </a:extLst>
          </p:cNvPr>
          <p:cNvSpPr>
            <a:spLocks noGrp="1"/>
          </p:cNvSpPr>
          <p:nvPr>
            <p:ph type="body" sz="quarter" idx="11" hasCustomPrompt="1"/>
          </p:nvPr>
        </p:nvSpPr>
        <p:spPr>
          <a:xfrm>
            <a:off x="821109" y="4341669"/>
            <a:ext cx="3826740" cy="1994476"/>
          </a:xfrm>
          <a:prstGeom prst="rect">
            <a:avLst/>
          </a:prstGeom>
        </p:spPr>
        <p:txBody>
          <a:bodyPr/>
          <a:lstStyle>
            <a:lvl1pPr marL="0" indent="0">
              <a:buNone/>
              <a:defRPr sz="2400">
                <a:solidFill>
                  <a:schemeClr val="tx1">
                    <a:lumMod val="75000"/>
                  </a:schemeClr>
                </a:solidFill>
                <a:latin typeface="+mj-lt"/>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en-US" dirty="0"/>
              <a:t>Other details (e.g. author) &lt;remove if not necessary&gt;</a:t>
            </a:r>
          </a:p>
        </p:txBody>
      </p:sp>
      <p:sp>
        <p:nvSpPr>
          <p:cNvPr id="7" name="Title 1">
            <a:extLst>
              <a:ext uri="{FF2B5EF4-FFF2-40B4-BE49-F238E27FC236}">
                <a16:creationId xmlns:a16="http://schemas.microsoft.com/office/drawing/2014/main" id="{8430CA93-12D8-9CC5-2159-8908FC0F102A}"/>
              </a:ext>
            </a:extLst>
          </p:cNvPr>
          <p:cNvSpPr>
            <a:spLocks noGrp="1"/>
          </p:cNvSpPr>
          <p:nvPr>
            <p:ph type="title" hasCustomPrompt="1"/>
          </p:nvPr>
        </p:nvSpPr>
        <p:spPr>
          <a:xfrm>
            <a:off x="821109" y="1182080"/>
            <a:ext cx="5950527" cy="2148105"/>
          </a:xfrm>
        </p:spPr>
        <p:txBody>
          <a:bodyPr/>
          <a:lstStyle>
            <a:lvl1pPr>
              <a:lnSpc>
                <a:spcPct val="100000"/>
              </a:lnSpc>
              <a:defRPr sz="6000"/>
            </a:lvl1pPr>
          </a:lstStyle>
          <a:p>
            <a:r>
              <a:rPr lang="en-US" dirty="0"/>
              <a:t>Front cover </a:t>
            </a:r>
            <a:br>
              <a:rPr lang="en-US" dirty="0"/>
            </a:br>
            <a:r>
              <a:rPr lang="en-US" dirty="0"/>
              <a:t>title</a:t>
            </a:r>
          </a:p>
        </p:txBody>
      </p:sp>
    </p:spTree>
    <p:extLst>
      <p:ext uri="{BB962C8B-B14F-4D97-AF65-F5344CB8AC3E}">
        <p14:creationId xmlns:p14="http://schemas.microsoft.com/office/powerpoint/2010/main" val="1874942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A picture containing text, queen, businesscard&#10;&#10;Description automatically generated">
            <a:extLst>
              <a:ext uri="{FF2B5EF4-FFF2-40B4-BE49-F238E27FC236}">
                <a16:creationId xmlns:a16="http://schemas.microsoft.com/office/drawing/2014/main" id="{91A2ECE4-BB23-4318-8ECF-487097675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4915" y="0"/>
            <a:ext cx="7927085" cy="6858000"/>
          </a:xfrm>
          <a:prstGeom prst="rect">
            <a:avLst/>
          </a:prstGeom>
        </p:spPr>
      </p:pic>
      <p:sp>
        <p:nvSpPr>
          <p:cNvPr id="2" name="Title 1">
            <a:extLst>
              <a:ext uri="{FF2B5EF4-FFF2-40B4-BE49-F238E27FC236}">
                <a16:creationId xmlns:a16="http://schemas.microsoft.com/office/drawing/2014/main" id="{6150792A-A50A-437B-8477-08E46D460969}"/>
              </a:ext>
            </a:extLst>
          </p:cNvPr>
          <p:cNvSpPr>
            <a:spLocks noGrp="1"/>
          </p:cNvSpPr>
          <p:nvPr>
            <p:ph type="title" hasCustomPrompt="1"/>
          </p:nvPr>
        </p:nvSpPr>
        <p:spPr>
          <a:xfrm>
            <a:off x="813922" y="928544"/>
            <a:ext cx="4202215" cy="2075913"/>
          </a:xfrm>
        </p:spPr>
        <p:txBody>
          <a:bodyPr/>
          <a:lstStyle/>
          <a:p>
            <a:r>
              <a:rPr lang="en-US" dirty="0"/>
              <a:t>ENTER SLIDE TITLE</a:t>
            </a:r>
          </a:p>
        </p:txBody>
      </p:sp>
      <p:sp>
        <p:nvSpPr>
          <p:cNvPr id="8" name="Content Placeholder 7">
            <a:extLst>
              <a:ext uri="{FF2B5EF4-FFF2-40B4-BE49-F238E27FC236}">
                <a16:creationId xmlns:a16="http://schemas.microsoft.com/office/drawing/2014/main" id="{36CB1074-C00C-47B0-9DC7-09B8980A57C7}"/>
              </a:ext>
            </a:extLst>
          </p:cNvPr>
          <p:cNvSpPr>
            <a:spLocks noGrp="1"/>
          </p:cNvSpPr>
          <p:nvPr>
            <p:ph sz="quarter" idx="10" hasCustomPrompt="1"/>
          </p:nvPr>
        </p:nvSpPr>
        <p:spPr>
          <a:xfrm>
            <a:off x="813922" y="3528834"/>
            <a:ext cx="4202215" cy="2743779"/>
          </a:xfrm>
          <a:prstGeom prst="rect">
            <a:avLst/>
          </a:prstGeom>
        </p:spPr>
        <p:txBody>
          <a:bodyPr/>
          <a:lstStyle>
            <a:lvl1pPr marL="0" indent="0">
              <a:buNone/>
              <a:defRPr sz="2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HERE THE MOST RELEVANT INFORMATION ON THE SLIDE.</a:t>
            </a:r>
          </a:p>
          <a:p>
            <a:pPr lvl="0"/>
            <a:endParaRPr lang="en-US" dirty="0"/>
          </a:p>
        </p:txBody>
      </p:sp>
    </p:spTree>
    <p:extLst>
      <p:ext uri="{BB962C8B-B14F-4D97-AF65-F5344CB8AC3E}">
        <p14:creationId xmlns:p14="http://schemas.microsoft.com/office/powerpoint/2010/main" val="333973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ean Content+Title+Image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99423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4369438" cy="2096758"/>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Tree>
    <p:extLst>
      <p:ext uri="{BB962C8B-B14F-4D97-AF65-F5344CB8AC3E}">
        <p14:creationId xmlns:p14="http://schemas.microsoft.com/office/powerpoint/2010/main" val="149708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3429000"/>
            <a:ext cx="3881581" cy="2749550"/>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4"/>
            <a:ext cx="6505286" cy="525000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4616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1/3 Columns + Imag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243624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person, picture frame&#10;&#10;Description automatically generated">
            <a:extLst>
              <a:ext uri="{FF2B5EF4-FFF2-40B4-BE49-F238E27FC236}">
                <a16:creationId xmlns:a16="http://schemas.microsoft.com/office/drawing/2014/main" id="{52314B1B-C3DE-BE90-999C-266F2E691F87}"/>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5163298" y="3273545"/>
            <a:ext cx="7028702" cy="3584455"/>
          </a:xfrm>
          <a:prstGeom prst="rect">
            <a:avLst/>
          </a:prstGeom>
        </p:spPr>
      </p:pic>
    </p:spTree>
    <p:extLst>
      <p:ext uri="{BB962C8B-B14F-4D97-AF65-F5344CB8AC3E}">
        <p14:creationId xmlns:p14="http://schemas.microsoft.com/office/powerpoint/2010/main" val="69915956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1/3 Columns + 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ECBC818D-98C3-9F63-C0B3-90AA16BDF2E9}"/>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 y="4209691"/>
            <a:ext cx="5193028" cy="2648309"/>
          </a:xfrm>
          <a:prstGeom prst="rect">
            <a:avLst/>
          </a:prstGeom>
        </p:spPr>
      </p:pic>
    </p:spTree>
    <p:extLst>
      <p:ext uri="{BB962C8B-B14F-4D97-AF65-F5344CB8AC3E}">
        <p14:creationId xmlns:p14="http://schemas.microsoft.com/office/powerpoint/2010/main" val="267167230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3 Columns + Image 3.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group of people sitting in front of a sign&#10;&#10;Description automatically generated">
            <a:extLst>
              <a:ext uri="{FF2B5EF4-FFF2-40B4-BE49-F238E27FC236}">
                <a16:creationId xmlns:a16="http://schemas.microsoft.com/office/drawing/2014/main" id="{FE93D18F-1963-49A3-911B-6F3527D1E06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346230"/>
            <a:ext cx="5627096" cy="2511770"/>
          </a:xfrm>
          <a:prstGeom prst="rect">
            <a:avLst/>
          </a:prstGeom>
        </p:spPr>
      </p:pic>
    </p:spTree>
    <p:extLst>
      <p:ext uri="{BB962C8B-B14F-4D97-AF65-F5344CB8AC3E}">
        <p14:creationId xmlns:p14="http://schemas.microsoft.com/office/powerpoint/2010/main" val="397629289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3 Columns + Image 3.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5944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C1AE7E-4970-4230-AE9F-A508F278E0D3}"/>
              </a:ext>
            </a:extLst>
          </p:cNvPr>
          <p:cNvSpPr>
            <a:spLocks noGrp="1"/>
          </p:cNvSpPr>
          <p:nvPr>
            <p:ph type="title"/>
          </p:nvPr>
        </p:nvSpPr>
        <p:spPr>
          <a:xfrm>
            <a:off x="718128" y="928544"/>
            <a:ext cx="4962236" cy="2368838"/>
          </a:xfrm>
          <a:prstGeom prst="rect">
            <a:avLst/>
          </a:prstGeom>
        </p:spPr>
        <p:txBody>
          <a:bodyPr vert="horz" lIns="91440" tIns="45720" rIns="91440" bIns="45720" rtlCol="0" anchor="t">
            <a:noAutofit/>
          </a:bodyPr>
          <a:lstStyle/>
          <a:p>
            <a:r>
              <a:rPr lang="en-US" dirty="0"/>
              <a:t>Click to edit Master title style</a:t>
            </a:r>
          </a:p>
        </p:txBody>
      </p:sp>
      <p:pic>
        <p:nvPicPr>
          <p:cNvPr id="8" name="Picture 7">
            <a:extLst>
              <a:ext uri="{FF2B5EF4-FFF2-40B4-BE49-F238E27FC236}">
                <a16:creationId xmlns:a16="http://schemas.microsoft.com/office/drawing/2014/main" id="{11E5CFB5-9A3B-446B-A0C3-C5EE8B5AB1A7}"/>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p:blipFill>
        <p:spPr>
          <a:xfrm>
            <a:off x="841248" y="411480"/>
            <a:ext cx="1216152" cy="267818"/>
          </a:xfrm>
          <a:prstGeom prst="rect">
            <a:avLst/>
          </a:prstGeom>
        </p:spPr>
      </p:pic>
    </p:spTree>
    <p:extLst>
      <p:ext uri="{BB962C8B-B14F-4D97-AF65-F5344CB8AC3E}">
        <p14:creationId xmlns:p14="http://schemas.microsoft.com/office/powerpoint/2010/main" val="104432478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33" r:id="rId4"/>
    <p:sldLayoutId id="2147483691" r:id="rId5"/>
    <p:sldLayoutId id="2147483778" r:id="rId6"/>
    <p:sldLayoutId id="2147483779" r:id="rId7"/>
    <p:sldLayoutId id="2147483744" r:id="rId8"/>
    <p:sldLayoutId id="2147483749" r:id="rId9"/>
    <p:sldLayoutId id="2147483750" r:id="rId10"/>
    <p:sldLayoutId id="2147483717" r:id="rId11"/>
    <p:sldLayoutId id="2147483753" r:id="rId12"/>
    <p:sldLayoutId id="2147483782" r:id="rId13"/>
    <p:sldLayoutId id="2147483722" r:id="rId14"/>
    <p:sldLayoutId id="2147483783" r:id="rId15"/>
    <p:sldLayoutId id="2147483780" r:id="rId16"/>
    <p:sldLayoutId id="2147483755" r:id="rId17"/>
    <p:sldLayoutId id="2147483723" r:id="rId18"/>
    <p:sldLayoutId id="2147483725" r:id="rId19"/>
    <p:sldLayoutId id="2147483756" r:id="rId20"/>
    <p:sldLayoutId id="2147483757" r:id="rId21"/>
    <p:sldLayoutId id="2147483781" r:id="rId22"/>
    <p:sldLayoutId id="2147483727" r:id="rId23"/>
    <p:sldLayoutId id="2147483728" r:id="rId24"/>
    <p:sldLayoutId id="2147483773" r:id="rId25"/>
    <p:sldLayoutId id="2147483774" r:id="rId26"/>
    <p:sldLayoutId id="2147483777" r:id="rId27"/>
    <p:sldLayoutId id="2147483775" r:id="rId28"/>
  </p:sldLayoutIdLst>
  <p:txStyles>
    <p:titleStyle>
      <a:lvl1pPr algn="l" defTabSz="914400" rtl="0" eaLnBrk="1" latinLnBrk="0" hangingPunct="1">
        <a:lnSpc>
          <a:spcPts val="4500"/>
        </a:lnSpc>
        <a:spcBef>
          <a:spcPct val="0"/>
        </a:spcBef>
        <a:buNone/>
        <a:defRPr lang="en-US" sz="4000" b="1" kern="1200" cap="all" baseline="0" dirty="0">
          <a:blipFill>
            <a:blip r:embed="rId31"/>
            <a:stretch>
              <a:fillRect/>
            </a:stretch>
          </a:blip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187A415-7D7F-4D82-94A0-2C7EEDCF5657}"/>
              </a:ext>
            </a:extLst>
          </p:cNvPr>
          <p:cNvSpPr>
            <a:spLocks noGrp="1"/>
          </p:cNvSpPr>
          <p:nvPr>
            <p:ph type="body" sz="quarter" idx="11"/>
          </p:nvPr>
        </p:nvSpPr>
        <p:spPr>
          <a:xfrm>
            <a:off x="821108" y="4341670"/>
            <a:ext cx="8553627" cy="1484095"/>
          </a:xfrm>
        </p:spPr>
        <p:txBody>
          <a:bodyPr/>
          <a:lstStyle/>
          <a:p>
            <a:r>
              <a:rPr lang="en-US" dirty="0"/>
              <a:t>Drago</a:t>
            </a:r>
            <a:r>
              <a:rPr lang="ro-RO" dirty="0"/>
              <a:t>ș Petrașcu</a:t>
            </a:r>
          </a:p>
          <a:p>
            <a:r>
              <a:rPr lang="ro-RO" sz="2000" dirty="0"/>
              <a:t>Software Architect</a:t>
            </a:r>
          </a:p>
          <a:p>
            <a:r>
              <a:rPr lang="ro-RO" sz="2000" dirty="0"/>
              <a:t>Fortech, a GlobalLogic Company</a:t>
            </a:r>
          </a:p>
        </p:txBody>
      </p:sp>
      <p:sp>
        <p:nvSpPr>
          <p:cNvPr id="9" name="Title 8">
            <a:extLst>
              <a:ext uri="{FF2B5EF4-FFF2-40B4-BE49-F238E27FC236}">
                <a16:creationId xmlns:a16="http://schemas.microsoft.com/office/drawing/2014/main" id="{6BFDEA80-4046-687B-5DA6-31F88E008D16}"/>
              </a:ext>
            </a:extLst>
          </p:cNvPr>
          <p:cNvSpPr>
            <a:spLocks noGrp="1"/>
          </p:cNvSpPr>
          <p:nvPr>
            <p:ph type="title"/>
          </p:nvPr>
        </p:nvSpPr>
        <p:spPr>
          <a:xfrm>
            <a:off x="821109" y="1182080"/>
            <a:ext cx="10502069" cy="2834443"/>
          </a:xfrm>
        </p:spPr>
        <p:txBody>
          <a:bodyPr/>
          <a:lstStyle/>
          <a:p>
            <a:r>
              <a:rPr lang="en-US" dirty="0"/>
              <a:t>Refactoring</a:t>
            </a:r>
          </a:p>
        </p:txBody>
      </p:sp>
    </p:spTree>
    <p:extLst>
      <p:ext uri="{BB962C8B-B14F-4D97-AF65-F5344CB8AC3E}">
        <p14:creationId xmlns:p14="http://schemas.microsoft.com/office/powerpoint/2010/main" val="260036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2A68B-64BC-67F3-23B3-2FFCD4445C55}"/>
              </a:ext>
            </a:extLst>
          </p:cNvPr>
          <p:cNvSpPr>
            <a:spLocks noGrp="1"/>
          </p:cNvSpPr>
          <p:nvPr>
            <p:ph type="title"/>
          </p:nvPr>
        </p:nvSpPr>
        <p:spPr/>
        <p:txBody>
          <a:bodyPr/>
          <a:lstStyle/>
          <a:p>
            <a:r>
              <a:rPr lang="en-US" dirty="0"/>
              <a:t>FEEDBACK FORM</a:t>
            </a:r>
          </a:p>
        </p:txBody>
      </p:sp>
    </p:spTree>
    <p:extLst>
      <p:ext uri="{BB962C8B-B14F-4D97-AF65-F5344CB8AC3E}">
        <p14:creationId xmlns:p14="http://schemas.microsoft.com/office/powerpoint/2010/main" val="2134378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84EFF85-BB99-47DF-A182-7507EF2AC240}"/>
              </a:ext>
            </a:extLst>
          </p:cNvPr>
          <p:cNvSpPr>
            <a:spLocks noGrp="1"/>
          </p:cNvSpPr>
          <p:nvPr>
            <p:ph sz="quarter" idx="10"/>
          </p:nvPr>
        </p:nvSpPr>
        <p:spPr>
          <a:xfrm>
            <a:off x="1881823" y="2544713"/>
            <a:ext cx="4801781" cy="437769"/>
          </a:xfrm>
        </p:spPr>
        <p:txBody>
          <a:bodyPr/>
          <a:lstStyle/>
          <a:p>
            <a:r>
              <a:rPr lang="en-US" dirty="0"/>
              <a:t>dragos.petrascu@globallogic.com</a:t>
            </a:r>
          </a:p>
        </p:txBody>
      </p:sp>
      <p:sp>
        <p:nvSpPr>
          <p:cNvPr id="6" name="Content Placeholder 5">
            <a:extLst>
              <a:ext uri="{FF2B5EF4-FFF2-40B4-BE49-F238E27FC236}">
                <a16:creationId xmlns:a16="http://schemas.microsoft.com/office/drawing/2014/main" id="{2088414F-CC42-4120-BFBD-A8EC22F028D7}"/>
              </a:ext>
            </a:extLst>
          </p:cNvPr>
          <p:cNvSpPr>
            <a:spLocks noGrp="1"/>
          </p:cNvSpPr>
          <p:nvPr>
            <p:ph sz="quarter" idx="12"/>
          </p:nvPr>
        </p:nvSpPr>
        <p:spPr/>
        <p:txBody>
          <a:bodyPr/>
          <a:lstStyle/>
          <a:p>
            <a:r>
              <a:rPr lang="en-US" dirty="0" err="1"/>
              <a:t>www.fortech.ro</a:t>
            </a:r>
            <a:endParaRPr lang="en-US" dirty="0"/>
          </a:p>
        </p:txBody>
      </p:sp>
      <p:sp>
        <p:nvSpPr>
          <p:cNvPr id="10" name="Content Placeholder 9">
            <a:extLst>
              <a:ext uri="{FF2B5EF4-FFF2-40B4-BE49-F238E27FC236}">
                <a16:creationId xmlns:a16="http://schemas.microsoft.com/office/drawing/2014/main" id="{8D3761EF-21B7-4AFE-B5E5-C9AA6161D10C}"/>
              </a:ext>
            </a:extLst>
          </p:cNvPr>
          <p:cNvSpPr>
            <a:spLocks noGrp="1"/>
          </p:cNvSpPr>
          <p:nvPr>
            <p:ph sz="quarter" idx="11"/>
          </p:nvPr>
        </p:nvSpPr>
        <p:spPr/>
        <p:txBody>
          <a:bodyPr/>
          <a:lstStyle/>
          <a:p>
            <a:r>
              <a:rPr lang="en-US" dirty="0"/>
              <a:t>+40 264 453 303</a:t>
            </a:r>
          </a:p>
        </p:txBody>
      </p:sp>
    </p:spTree>
    <p:extLst>
      <p:ext uri="{BB962C8B-B14F-4D97-AF65-F5344CB8AC3E}">
        <p14:creationId xmlns:p14="http://schemas.microsoft.com/office/powerpoint/2010/main" val="228068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6BB60-F9AC-A6D8-B636-BB150FCCA3A0}"/>
              </a:ext>
            </a:extLst>
          </p:cNvPr>
          <p:cNvSpPr>
            <a:spLocks noGrp="1"/>
          </p:cNvSpPr>
          <p:nvPr>
            <p:ph type="title"/>
          </p:nvPr>
        </p:nvSpPr>
        <p:spPr>
          <a:xfrm>
            <a:off x="718128" y="928544"/>
            <a:ext cx="3881581" cy="1888547"/>
          </a:xfrm>
        </p:spPr>
        <p:txBody>
          <a:bodyPr/>
          <a:lstStyle/>
          <a:p>
            <a:r>
              <a:rPr lang="ro-RO" dirty="0"/>
              <a:t>About me</a:t>
            </a:r>
            <a:endParaRPr lang="en-US" dirty="0"/>
          </a:p>
        </p:txBody>
      </p:sp>
      <p:sp>
        <p:nvSpPr>
          <p:cNvPr id="10" name="Content Placeholder 9">
            <a:extLst>
              <a:ext uri="{FF2B5EF4-FFF2-40B4-BE49-F238E27FC236}">
                <a16:creationId xmlns:a16="http://schemas.microsoft.com/office/drawing/2014/main" id="{F4E54336-4F2C-7ABC-4680-A2BC3C4496AA}"/>
              </a:ext>
            </a:extLst>
          </p:cNvPr>
          <p:cNvSpPr>
            <a:spLocks noGrp="1"/>
          </p:cNvSpPr>
          <p:nvPr>
            <p:ph sz="quarter" idx="10"/>
          </p:nvPr>
        </p:nvSpPr>
        <p:spPr>
          <a:xfrm>
            <a:off x="528871" y="5929312"/>
            <a:ext cx="5928490" cy="483124"/>
          </a:xfrm>
        </p:spPr>
        <p:txBody>
          <a:bodyPr/>
          <a:lstStyle/>
          <a:p>
            <a:r>
              <a:rPr lang="en-US" sz="2000" dirty="0"/>
              <a:t>https://</a:t>
            </a:r>
            <a:r>
              <a:rPr lang="en-US" sz="2000" dirty="0" err="1"/>
              <a:t>www.linkedin.com</a:t>
            </a:r>
            <a:r>
              <a:rPr lang="en-US" sz="2000" dirty="0"/>
              <a:t>/in/</a:t>
            </a:r>
            <a:r>
              <a:rPr lang="en-US" sz="2000" dirty="0" err="1"/>
              <a:t>dragospetrascu</a:t>
            </a:r>
            <a:r>
              <a:rPr lang="en-US" sz="2000" dirty="0"/>
              <a:t>/</a:t>
            </a:r>
          </a:p>
        </p:txBody>
      </p:sp>
      <p:pic>
        <p:nvPicPr>
          <p:cNvPr id="13" name="Picture 12" descr="A qr code with a few squares&#10;&#10;Description automatically generated">
            <a:extLst>
              <a:ext uri="{FF2B5EF4-FFF2-40B4-BE49-F238E27FC236}">
                <a16:creationId xmlns:a16="http://schemas.microsoft.com/office/drawing/2014/main" id="{6BA2FE50-608E-3C51-C319-EF248307A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161" y="1629000"/>
            <a:ext cx="3600000" cy="3600000"/>
          </a:xfrm>
          <a:prstGeom prst="rect">
            <a:avLst/>
          </a:prstGeom>
        </p:spPr>
      </p:pic>
    </p:spTree>
    <p:extLst>
      <p:ext uri="{BB962C8B-B14F-4D97-AF65-F5344CB8AC3E}">
        <p14:creationId xmlns:p14="http://schemas.microsoft.com/office/powerpoint/2010/main" val="410045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AD1E-A421-2B51-2D29-EBBEE6C39886}"/>
              </a:ext>
            </a:extLst>
          </p:cNvPr>
          <p:cNvSpPr>
            <a:spLocks noGrp="1"/>
          </p:cNvSpPr>
          <p:nvPr>
            <p:ph type="title"/>
          </p:nvPr>
        </p:nvSpPr>
        <p:spPr>
          <a:xfrm>
            <a:off x="717549" y="928688"/>
            <a:ext cx="7136035" cy="1257667"/>
          </a:xfrm>
        </p:spPr>
        <p:txBody>
          <a:bodyPr/>
          <a:lstStyle/>
          <a:p>
            <a:r>
              <a:rPr lang="en-US" dirty="0"/>
              <a:t>Manifesto for Agile Software Development</a:t>
            </a:r>
          </a:p>
        </p:txBody>
      </p:sp>
      <p:sp>
        <p:nvSpPr>
          <p:cNvPr id="6" name="Content Placeholder 5">
            <a:extLst>
              <a:ext uri="{FF2B5EF4-FFF2-40B4-BE49-F238E27FC236}">
                <a16:creationId xmlns:a16="http://schemas.microsoft.com/office/drawing/2014/main" id="{F21DE0FE-898F-F5B2-CA2E-D612E176BB86}"/>
              </a:ext>
            </a:extLst>
          </p:cNvPr>
          <p:cNvSpPr>
            <a:spLocks noGrp="1"/>
          </p:cNvSpPr>
          <p:nvPr>
            <p:ph sz="quarter" idx="10"/>
          </p:nvPr>
        </p:nvSpPr>
        <p:spPr>
          <a:xfrm>
            <a:off x="717407" y="5409488"/>
            <a:ext cx="3881581" cy="769062"/>
          </a:xfrm>
        </p:spPr>
        <p:txBody>
          <a:bodyPr/>
          <a:lstStyle/>
          <a:p>
            <a:r>
              <a:rPr lang="en-US" sz="2000" dirty="0"/>
              <a:t>https://</a:t>
            </a:r>
            <a:r>
              <a:rPr lang="en-US" sz="2000" dirty="0" err="1"/>
              <a:t>agilemanifesto.org</a:t>
            </a:r>
            <a:r>
              <a:rPr lang="en-US" sz="2000" dirty="0"/>
              <a:t>/</a:t>
            </a:r>
          </a:p>
        </p:txBody>
      </p:sp>
      <p:pic>
        <p:nvPicPr>
          <p:cNvPr id="2050" name="Picture 2">
            <a:extLst>
              <a:ext uri="{FF2B5EF4-FFF2-40B4-BE49-F238E27FC236}">
                <a16:creationId xmlns:a16="http://schemas.microsoft.com/office/drawing/2014/main" id="{B18E82E4-868C-E596-74BC-87F7CD11F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014" y="2329312"/>
            <a:ext cx="36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02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15BF-4D00-1B5D-6AB3-EDA0ECBBEAE5}"/>
              </a:ext>
            </a:extLst>
          </p:cNvPr>
          <p:cNvSpPr>
            <a:spLocks noGrp="1"/>
          </p:cNvSpPr>
          <p:nvPr>
            <p:ph type="title"/>
          </p:nvPr>
        </p:nvSpPr>
        <p:spPr>
          <a:xfrm>
            <a:off x="718128" y="928545"/>
            <a:ext cx="3400945" cy="1558282"/>
          </a:xfrm>
        </p:spPr>
        <p:txBody>
          <a:bodyPr/>
          <a:lstStyle/>
          <a:p>
            <a:r>
              <a:rPr lang="en-US" dirty="0" err="1"/>
              <a:t>TDD</a:t>
            </a:r>
            <a:r>
              <a:rPr lang="en-US" dirty="0"/>
              <a:t> Cycle</a:t>
            </a:r>
          </a:p>
        </p:txBody>
      </p:sp>
      <p:sp>
        <p:nvSpPr>
          <p:cNvPr id="3" name="Content Placeholder 2">
            <a:extLst>
              <a:ext uri="{FF2B5EF4-FFF2-40B4-BE49-F238E27FC236}">
                <a16:creationId xmlns:a16="http://schemas.microsoft.com/office/drawing/2014/main" id="{BEE5A8FA-E897-ED57-23ED-BCBC8C418948}"/>
              </a:ext>
            </a:extLst>
          </p:cNvPr>
          <p:cNvSpPr>
            <a:spLocks noGrp="1"/>
          </p:cNvSpPr>
          <p:nvPr>
            <p:ph sz="quarter" idx="10"/>
          </p:nvPr>
        </p:nvSpPr>
        <p:spPr>
          <a:xfrm>
            <a:off x="717406" y="4040910"/>
            <a:ext cx="8409501" cy="2368435"/>
          </a:xfrm>
        </p:spPr>
        <p:txBody>
          <a:bodyPr/>
          <a:lstStyle/>
          <a:p>
            <a:pPr marL="457200" indent="-457200">
              <a:buFont typeface="+mj-lt"/>
              <a:buAutoNum type="arabicPeriod"/>
            </a:pPr>
            <a:r>
              <a:rPr lang="en-US" dirty="0"/>
              <a:t>Create a unit tests that fail.</a:t>
            </a:r>
          </a:p>
          <a:p>
            <a:pPr marL="457200" indent="-457200">
              <a:buFont typeface="+mj-lt"/>
              <a:buAutoNum type="arabicPeriod"/>
            </a:pPr>
            <a:r>
              <a:rPr lang="en-US" dirty="0"/>
              <a:t>Write production code that makes that test pass.</a:t>
            </a:r>
          </a:p>
          <a:p>
            <a:pPr marL="457200" indent="-457200">
              <a:buFont typeface="+mj-lt"/>
              <a:buAutoNum type="arabicPeriod"/>
            </a:pPr>
            <a:r>
              <a:rPr lang="en-US" dirty="0"/>
              <a:t>Clean up the mess you just made.</a:t>
            </a:r>
            <a:br>
              <a:rPr lang="en-US" dirty="0"/>
            </a:br>
            <a:endParaRPr lang="en-US" dirty="0"/>
          </a:p>
          <a:p>
            <a:r>
              <a:rPr lang="en-US" dirty="0"/>
              <a:t>Getting software to work is only half of the job.</a:t>
            </a:r>
          </a:p>
        </p:txBody>
      </p:sp>
      <p:pic>
        <p:nvPicPr>
          <p:cNvPr id="5" name="Picture 4">
            <a:extLst>
              <a:ext uri="{FF2B5EF4-FFF2-40B4-BE49-F238E27FC236}">
                <a16:creationId xmlns:a16="http://schemas.microsoft.com/office/drawing/2014/main" id="{40A98725-EDD0-9D47-794B-6CDDFA8F46D0}"/>
              </a:ext>
            </a:extLst>
          </p:cNvPr>
          <p:cNvPicPr>
            <a:picLocks noChangeAspect="1"/>
          </p:cNvPicPr>
          <p:nvPr/>
        </p:nvPicPr>
        <p:blipFill>
          <a:blip r:embed="rId2"/>
          <a:stretch>
            <a:fillRect/>
          </a:stretch>
        </p:blipFill>
        <p:spPr>
          <a:xfrm>
            <a:off x="6375163" y="569548"/>
            <a:ext cx="5223616" cy="3094992"/>
          </a:xfrm>
          <a:prstGeom prst="rect">
            <a:avLst/>
          </a:prstGeom>
        </p:spPr>
      </p:pic>
    </p:spTree>
    <p:extLst>
      <p:ext uri="{BB962C8B-B14F-4D97-AF65-F5344CB8AC3E}">
        <p14:creationId xmlns:p14="http://schemas.microsoft.com/office/powerpoint/2010/main" val="1114686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7406-CDE2-D399-C84C-8B9C63981DA7}"/>
              </a:ext>
            </a:extLst>
          </p:cNvPr>
          <p:cNvSpPr>
            <a:spLocks noGrp="1"/>
          </p:cNvSpPr>
          <p:nvPr>
            <p:ph type="title"/>
          </p:nvPr>
        </p:nvSpPr>
        <p:spPr>
          <a:xfrm>
            <a:off x="718128" y="928544"/>
            <a:ext cx="7878942" cy="1888547"/>
          </a:xfrm>
        </p:spPr>
        <p:txBody>
          <a:bodyPr/>
          <a:lstStyle/>
          <a:p>
            <a:r>
              <a:rPr lang="en-US" dirty="0"/>
              <a:t>Refactoring</a:t>
            </a:r>
            <a:br>
              <a:rPr lang="en-US" dirty="0"/>
            </a:br>
            <a:r>
              <a:rPr lang="en-US" dirty="0"/>
              <a:t>Improving the Design</a:t>
            </a:r>
            <a:br>
              <a:rPr lang="en-US" dirty="0"/>
            </a:br>
            <a:r>
              <a:rPr lang="en-US" dirty="0"/>
              <a:t>of Existing Code</a:t>
            </a:r>
          </a:p>
        </p:txBody>
      </p:sp>
      <p:pic>
        <p:nvPicPr>
          <p:cNvPr id="3" name="Picture 2">
            <a:extLst>
              <a:ext uri="{FF2B5EF4-FFF2-40B4-BE49-F238E27FC236}">
                <a16:creationId xmlns:a16="http://schemas.microsoft.com/office/drawing/2014/main" id="{51C7CBE7-174F-031A-2974-ED0A531E47F6}"/>
              </a:ext>
            </a:extLst>
          </p:cNvPr>
          <p:cNvPicPr>
            <a:picLocks noChangeAspect="1"/>
          </p:cNvPicPr>
          <p:nvPr/>
        </p:nvPicPr>
        <p:blipFill>
          <a:blip r:embed="rId2"/>
          <a:stretch>
            <a:fillRect/>
          </a:stretch>
        </p:blipFill>
        <p:spPr>
          <a:xfrm>
            <a:off x="7982210" y="1549334"/>
            <a:ext cx="3644960" cy="4762747"/>
          </a:xfrm>
          <a:prstGeom prst="rect">
            <a:avLst/>
          </a:prstGeom>
        </p:spPr>
      </p:pic>
      <p:pic>
        <p:nvPicPr>
          <p:cNvPr id="1026" name="Picture 2">
            <a:extLst>
              <a:ext uri="{FF2B5EF4-FFF2-40B4-BE49-F238E27FC236}">
                <a16:creationId xmlns:a16="http://schemas.microsoft.com/office/drawing/2014/main" id="{78CECFC3-B2E4-2287-F8A6-63A28338D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30" y="4040910"/>
            <a:ext cx="1800837" cy="239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619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BE33-93C5-4130-D7A4-8A060922DF93}"/>
              </a:ext>
            </a:extLst>
          </p:cNvPr>
          <p:cNvSpPr>
            <a:spLocks noGrp="1"/>
          </p:cNvSpPr>
          <p:nvPr>
            <p:ph type="title"/>
          </p:nvPr>
        </p:nvSpPr>
        <p:spPr>
          <a:xfrm>
            <a:off x="718128" y="928544"/>
            <a:ext cx="4047303" cy="1888547"/>
          </a:xfrm>
        </p:spPr>
        <p:txBody>
          <a:bodyPr/>
          <a:lstStyle/>
          <a:p>
            <a:r>
              <a:rPr lang="en-US" dirty="0"/>
              <a:t>About</a:t>
            </a:r>
            <a:br>
              <a:rPr lang="en-US" dirty="0"/>
            </a:br>
            <a:r>
              <a:rPr lang="en-US" dirty="0"/>
              <a:t>Refactoring</a:t>
            </a:r>
          </a:p>
        </p:txBody>
      </p:sp>
      <p:sp>
        <p:nvSpPr>
          <p:cNvPr id="4" name="Content Placeholder 3">
            <a:extLst>
              <a:ext uri="{FF2B5EF4-FFF2-40B4-BE49-F238E27FC236}">
                <a16:creationId xmlns:a16="http://schemas.microsoft.com/office/drawing/2014/main" id="{ACE07688-2AE8-E16B-01DA-50F931FEC8D0}"/>
              </a:ext>
            </a:extLst>
          </p:cNvPr>
          <p:cNvSpPr>
            <a:spLocks noGrp="1"/>
          </p:cNvSpPr>
          <p:nvPr>
            <p:ph sz="quarter" idx="11"/>
          </p:nvPr>
        </p:nvSpPr>
        <p:spPr>
          <a:xfrm>
            <a:off x="4969164" y="773723"/>
            <a:ext cx="6505286" cy="5600700"/>
          </a:xfrm>
        </p:spPr>
        <p:txBody>
          <a:bodyPr/>
          <a:lstStyle/>
          <a:p>
            <a:r>
              <a:rPr lang="en-US" sz="2000" dirty="0"/>
              <a:t>Refactoring is a crucial process in software development that involves making incremental and disciplined improvements to existing code without altering its external behavior.</a:t>
            </a:r>
          </a:p>
          <a:p>
            <a:r>
              <a:rPr lang="en-US" sz="2000" dirty="0"/>
              <a:t>It aims to enhance code quality, maintainability, and readability by restructuring it, eliminating redundancies, and optimizing its design.</a:t>
            </a:r>
          </a:p>
          <a:p>
            <a:r>
              <a:rPr lang="en-US" sz="2000" dirty="0"/>
              <a:t>Refactoring is not about adding new features but rather about making the code more efficient and understandable.</a:t>
            </a:r>
          </a:p>
          <a:p>
            <a:r>
              <a:rPr lang="en-US" sz="2000" dirty="0"/>
              <a:t>This practice is essential for keeping software systems agile and adaptable as they evolve over time, preventing the accumulation of technical debt and ensuring that the codebase remains clean and easy to work with.</a:t>
            </a:r>
          </a:p>
          <a:p>
            <a:r>
              <a:rPr lang="en-US" sz="2000" dirty="0"/>
              <a:t>By continuously refactoring code, developers can streamline their work, reduce the risk of introducing bugs, and make it easier to accommodate changing requirements, ultimately leading to more robust and maintainable software.</a:t>
            </a:r>
          </a:p>
        </p:txBody>
      </p:sp>
    </p:spTree>
    <p:extLst>
      <p:ext uri="{BB962C8B-B14F-4D97-AF65-F5344CB8AC3E}">
        <p14:creationId xmlns:p14="http://schemas.microsoft.com/office/powerpoint/2010/main" val="131062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9E40B-BA35-212A-3B90-9382D3780FD7}"/>
              </a:ext>
            </a:extLst>
          </p:cNvPr>
          <p:cNvSpPr>
            <a:spLocks noGrp="1"/>
          </p:cNvSpPr>
          <p:nvPr>
            <p:ph type="title"/>
          </p:nvPr>
        </p:nvSpPr>
        <p:spPr/>
        <p:txBody>
          <a:bodyPr/>
          <a:lstStyle/>
          <a:p>
            <a:r>
              <a:rPr lang="ro-RO" dirty="0"/>
              <a:t>Hot topics</a:t>
            </a:r>
            <a:endParaRPr lang="en-US" dirty="0"/>
          </a:p>
        </p:txBody>
      </p:sp>
      <p:sp>
        <p:nvSpPr>
          <p:cNvPr id="4" name="Content Placeholder 3">
            <a:extLst>
              <a:ext uri="{FF2B5EF4-FFF2-40B4-BE49-F238E27FC236}">
                <a16:creationId xmlns:a16="http://schemas.microsoft.com/office/drawing/2014/main" id="{AF4E0693-65D3-79B7-3FC4-FE77C8F76095}"/>
              </a:ext>
            </a:extLst>
          </p:cNvPr>
          <p:cNvSpPr>
            <a:spLocks noGrp="1"/>
          </p:cNvSpPr>
          <p:nvPr>
            <p:ph sz="quarter" idx="11"/>
          </p:nvPr>
        </p:nvSpPr>
        <p:spPr>
          <a:xfrm>
            <a:off x="4969164" y="562708"/>
            <a:ext cx="6505286" cy="6013938"/>
          </a:xfrm>
        </p:spPr>
        <p:txBody>
          <a:bodyPr/>
          <a:lstStyle/>
          <a:p>
            <a:r>
              <a:rPr lang="en-US" b="1" dirty="0"/>
              <a:t>Refactoring Tools: </a:t>
            </a:r>
            <a:r>
              <a:rPr lang="en-US" dirty="0"/>
              <a:t>Utilizing refactoring tools provided by integrated development environments (IDEs) to automate and facilitate the refactoring process.</a:t>
            </a:r>
          </a:p>
          <a:p>
            <a:r>
              <a:rPr lang="en-US" b="1" dirty="0"/>
              <a:t>Renaming: </a:t>
            </a:r>
            <a:r>
              <a:rPr lang="en-US" dirty="0"/>
              <a:t>Using descriptive and meaningful names for variables, functions, and classes to improve code clarity.</a:t>
            </a:r>
          </a:p>
          <a:p>
            <a:r>
              <a:rPr lang="en-US" b="1" dirty="0"/>
              <a:t>Move Method and Move Field: </a:t>
            </a:r>
            <a:r>
              <a:rPr lang="en-US" dirty="0"/>
              <a:t>Relocating methods and fields to more appropriate classes to ensure proper encapsulation and organization.</a:t>
            </a:r>
          </a:p>
          <a:p>
            <a:r>
              <a:rPr lang="en-US" b="1" dirty="0"/>
              <a:t>Extract Method: </a:t>
            </a:r>
            <a:r>
              <a:rPr lang="en-US" dirty="0"/>
              <a:t>Breaking down a long or complex method into smaller, more manageable methods to improve readability and maintainability.</a:t>
            </a:r>
          </a:p>
          <a:p>
            <a:r>
              <a:rPr lang="en-US" b="1" dirty="0"/>
              <a:t>Inline Method: </a:t>
            </a:r>
            <a:r>
              <a:rPr lang="en-US" dirty="0"/>
              <a:t>Removing a method if it has become unnecessary or redundant, simplifying the code.</a:t>
            </a:r>
          </a:p>
          <a:p>
            <a:r>
              <a:rPr lang="en-US" b="1" dirty="0"/>
              <a:t>Extract Variable: </a:t>
            </a:r>
            <a:r>
              <a:rPr lang="en-US" dirty="0"/>
              <a:t>Replacing complex expressions with well-named variables to enhance code readability.</a:t>
            </a:r>
          </a:p>
          <a:p>
            <a:r>
              <a:rPr lang="en-US" b="1" dirty="0"/>
              <a:t>Extract Class: </a:t>
            </a:r>
            <a:r>
              <a:rPr lang="en-US" dirty="0"/>
              <a:t>Moving a group of related fields and methods into a separate class to reduce the complexity of the original class and promote modularity.</a:t>
            </a:r>
          </a:p>
          <a:p>
            <a:r>
              <a:rPr lang="en-US" b="1" dirty="0"/>
              <a:t>Introduce Design Patterns: </a:t>
            </a:r>
            <a:r>
              <a:rPr lang="en-US" dirty="0"/>
              <a:t>Applying established design patterns to address common design problems and improve code structure.</a:t>
            </a:r>
          </a:p>
        </p:txBody>
      </p:sp>
    </p:spTree>
    <p:extLst>
      <p:ext uri="{BB962C8B-B14F-4D97-AF65-F5344CB8AC3E}">
        <p14:creationId xmlns:p14="http://schemas.microsoft.com/office/powerpoint/2010/main" val="270228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6A20-E484-2607-3D84-38F7CF9FE3D9}"/>
              </a:ext>
            </a:extLst>
          </p:cNvPr>
          <p:cNvSpPr>
            <a:spLocks noGrp="1"/>
          </p:cNvSpPr>
          <p:nvPr>
            <p:ph type="title"/>
          </p:nvPr>
        </p:nvSpPr>
        <p:spPr/>
        <p:txBody>
          <a:bodyPr/>
          <a:lstStyle/>
          <a:p>
            <a:r>
              <a:rPr lang="ro-RO" dirty="0"/>
              <a:t>Live coding session</a:t>
            </a:r>
            <a:endParaRPr lang="en-US" dirty="0"/>
          </a:p>
        </p:txBody>
      </p:sp>
      <p:sp>
        <p:nvSpPr>
          <p:cNvPr id="3" name="Content Placeholder 2">
            <a:extLst>
              <a:ext uri="{FF2B5EF4-FFF2-40B4-BE49-F238E27FC236}">
                <a16:creationId xmlns:a16="http://schemas.microsoft.com/office/drawing/2014/main" id="{5DD3E8CA-9BDB-0F99-07DC-F516207816E7}"/>
              </a:ext>
            </a:extLst>
          </p:cNvPr>
          <p:cNvSpPr>
            <a:spLocks noGrp="1"/>
          </p:cNvSpPr>
          <p:nvPr>
            <p:ph sz="quarter" idx="10"/>
          </p:nvPr>
        </p:nvSpPr>
        <p:spPr>
          <a:xfrm>
            <a:off x="717407" y="5665508"/>
            <a:ext cx="8897933" cy="513041"/>
          </a:xfrm>
        </p:spPr>
        <p:txBody>
          <a:bodyPr/>
          <a:lstStyle/>
          <a:p>
            <a:r>
              <a:rPr lang="en-US" sz="2000" dirty="0"/>
              <a:t>https://</a:t>
            </a:r>
            <a:r>
              <a:rPr lang="en-US" sz="2000" dirty="0" err="1"/>
              <a:t>github.com</a:t>
            </a:r>
            <a:r>
              <a:rPr lang="en-US" sz="2000" dirty="0"/>
              <a:t>/</a:t>
            </a:r>
            <a:r>
              <a:rPr lang="en-US" sz="2000" dirty="0" err="1"/>
              <a:t>fortech</a:t>
            </a:r>
            <a:r>
              <a:rPr lang="en-US" sz="2000" dirty="0"/>
              <a:t>-practice/</a:t>
            </a:r>
            <a:r>
              <a:rPr lang="en-US" sz="2000" dirty="0" err="1"/>
              <a:t>utcn</a:t>
            </a:r>
            <a:r>
              <a:rPr lang="en-US" sz="2000" dirty="0"/>
              <a:t>-2023-11-27-refactoring</a:t>
            </a:r>
          </a:p>
        </p:txBody>
      </p:sp>
      <p:pic>
        <p:nvPicPr>
          <p:cNvPr id="4" name="Picture 3">
            <a:extLst>
              <a:ext uri="{FF2B5EF4-FFF2-40B4-BE49-F238E27FC236}">
                <a16:creationId xmlns:a16="http://schemas.microsoft.com/office/drawing/2014/main" id="{93B63182-BEB7-07A2-BAC8-A8FDE438BFA9}"/>
              </a:ext>
            </a:extLst>
          </p:cNvPr>
          <p:cNvPicPr>
            <a:picLocks noChangeAspect="1"/>
          </p:cNvPicPr>
          <p:nvPr/>
        </p:nvPicPr>
        <p:blipFill>
          <a:blip r:embed="rId2"/>
          <a:stretch>
            <a:fillRect/>
          </a:stretch>
        </p:blipFill>
        <p:spPr>
          <a:xfrm>
            <a:off x="7714182" y="1629000"/>
            <a:ext cx="3600000" cy="3600000"/>
          </a:xfrm>
          <a:prstGeom prst="rect">
            <a:avLst/>
          </a:prstGeom>
        </p:spPr>
      </p:pic>
    </p:spTree>
    <p:extLst>
      <p:ext uri="{BB962C8B-B14F-4D97-AF65-F5344CB8AC3E}">
        <p14:creationId xmlns:p14="http://schemas.microsoft.com/office/powerpoint/2010/main" val="2751887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E52BA16-44FD-562A-5A49-82711E14E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420" y="1595486"/>
            <a:ext cx="6519159" cy="366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975720"/>
      </p:ext>
    </p:extLst>
  </p:cSld>
  <p:clrMapOvr>
    <a:masterClrMapping/>
  </p:clrMapOvr>
</p:sld>
</file>

<file path=ppt/theme/theme1.xml><?xml version="1.0" encoding="utf-8"?>
<a:theme xmlns:a="http://schemas.openxmlformats.org/drawingml/2006/main" name="Custom Design">
  <a:themeElements>
    <a:clrScheme name="Fortech">
      <a:dk1>
        <a:srgbClr val="404040"/>
      </a:dk1>
      <a:lt1>
        <a:sysClr val="window" lastClr="FFFFFF"/>
      </a:lt1>
      <a:dk2>
        <a:srgbClr val="2C2F5A"/>
      </a:dk2>
      <a:lt2>
        <a:srgbClr val="E7E6E6"/>
      </a:lt2>
      <a:accent1>
        <a:srgbClr val="FF3366"/>
      </a:accent1>
      <a:accent2>
        <a:srgbClr val="63B3E3"/>
      </a:accent2>
      <a:accent3>
        <a:srgbClr val="89C2E9"/>
      </a:accent3>
      <a:accent4>
        <a:srgbClr val="B42025"/>
      </a:accent4>
      <a:accent5>
        <a:srgbClr val="484974"/>
      </a:accent5>
      <a:accent6>
        <a:srgbClr val="7F7F7F"/>
      </a:accent6>
      <a:hlink>
        <a:srgbClr val="404040"/>
      </a:hlink>
      <a:folHlink>
        <a:srgbClr val="4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5483980135064AA9D5BB48FCB70077" ma:contentTypeVersion="14" ma:contentTypeDescription="Create a new document." ma:contentTypeScope="" ma:versionID="f7345c5e5b62fe76f0d81553daba5990">
  <xsd:schema xmlns:xsd="http://www.w3.org/2001/XMLSchema" xmlns:xs="http://www.w3.org/2001/XMLSchema" xmlns:p="http://schemas.microsoft.com/office/2006/metadata/properties" xmlns:ns2="4bb78014-3a60-492f-aeed-d7b8e4af9003" xmlns:ns3="b307af42-7b67-44a2-a291-b6c490775728" targetNamespace="http://schemas.microsoft.com/office/2006/metadata/properties" ma:root="true" ma:fieldsID="2fde842893b1925e4d909a02533b2894" ns2:_="" ns3:_="">
    <xsd:import namespace="4bb78014-3a60-492f-aeed-d7b8e4af9003"/>
    <xsd:import namespace="b307af42-7b67-44a2-a291-b6c49077572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SearchPropertie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b78014-3a60-492f-aeed-d7b8e4af900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34ae087f-6bbc-4a9b-a4ef-2a533742672d}" ma:internalName="TaxCatchAll" ma:showField="CatchAllData" ma:web="4bb78014-3a60-492f-aeed-d7b8e4af900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307af42-7b67-44a2-a291-b6c49077572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dad5bc8-c56f-4d4f-8287-b4760fb0e68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bb78014-3a60-492f-aeed-d7b8e4af9003" xsi:nil="true"/>
    <lcf76f155ced4ddcb4097134ff3c332f xmlns="b307af42-7b67-44a2-a291-b6c49077572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C626FAA-E4B3-40F4-BA86-6B2FCC936BA7}">
  <ds:schemaRefs>
    <ds:schemaRef ds:uri="http://schemas.microsoft.com/sharepoint/v3/contenttype/forms"/>
  </ds:schemaRefs>
</ds:datastoreItem>
</file>

<file path=customXml/itemProps2.xml><?xml version="1.0" encoding="utf-8"?>
<ds:datastoreItem xmlns:ds="http://schemas.openxmlformats.org/officeDocument/2006/customXml" ds:itemID="{C0A0ECBA-7F16-45B0-A264-F8B0CD95A4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b78014-3a60-492f-aeed-d7b8e4af9003"/>
    <ds:schemaRef ds:uri="b307af42-7b67-44a2-a291-b6c4907757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26024E-5E64-47F7-AF71-0769B7522CB1}">
  <ds:schemaRefs>
    <ds:schemaRef ds:uri="22229ce3-af41-4a7e-87db-1ae048b49b29"/>
    <ds:schemaRef ds:uri="http://schemas.openxmlformats.org/package/2006/metadata/core-properties"/>
    <ds:schemaRef ds:uri="http://schemas.microsoft.com/office/infopath/2007/PartnerControls"/>
    <ds:schemaRef ds:uri="4bebcf37-3a75-48e3-bd57-05ecbb064609"/>
    <ds:schemaRef ds:uri="http://schemas.microsoft.com/office/2006/documentManagement/types"/>
    <ds:schemaRef ds:uri="http://schemas.microsoft.com/office/2006/metadata/properties"/>
    <ds:schemaRef ds:uri="http://purl.org/dc/elements/1.1/"/>
    <ds:schemaRef ds:uri="http://purl.org/dc/terms/"/>
    <ds:schemaRef ds:uri="http://purl.org/dc/dcmitype/"/>
    <ds:schemaRef ds:uri="http://www.w3.org/XML/1998/namespace"/>
    <ds:schemaRef ds:uri="4bb78014-3a60-492f-aeed-d7b8e4af9003"/>
    <ds:schemaRef ds:uri="b307af42-7b67-44a2-a291-b6c490775728"/>
  </ds:schemaRefs>
</ds:datastoreItem>
</file>

<file path=docProps/app.xml><?xml version="1.0" encoding="utf-8"?>
<Properties xmlns="http://schemas.openxmlformats.org/officeDocument/2006/extended-properties" xmlns:vt="http://schemas.openxmlformats.org/officeDocument/2006/docPropsVTypes">
  <TotalTime>17330</TotalTime>
  <Words>417</Words>
  <Application>Microsoft Office PowerPoint</Application>
  <PresentationFormat>Widescreen</PresentationFormat>
  <Paragraphs>35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Tahoma</vt:lpstr>
      <vt:lpstr>Custom Design</vt:lpstr>
      <vt:lpstr>Refactoring</vt:lpstr>
      <vt:lpstr>About me</vt:lpstr>
      <vt:lpstr>Manifesto for Agile Software Development</vt:lpstr>
      <vt:lpstr>TDD Cycle</vt:lpstr>
      <vt:lpstr>Refactoring Improving the Design of Existing Code</vt:lpstr>
      <vt:lpstr>About Refactoring</vt:lpstr>
      <vt:lpstr>Hot topics</vt:lpstr>
      <vt:lpstr>Live coding session</vt:lpstr>
      <vt:lpstr>PowerPoint Presentation</vt:lpstr>
      <vt:lpstr>FEEDBACK 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Ramona Gombos</dc:creator>
  <cp:lastModifiedBy>Dragos Petrascu</cp:lastModifiedBy>
  <cp:revision>2099</cp:revision>
  <dcterms:created xsi:type="dcterms:W3CDTF">2018-08-28T11:37:01Z</dcterms:created>
  <dcterms:modified xsi:type="dcterms:W3CDTF">2023-11-27T04:29:57Z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0x010100145483980135064AA9D5BB48FCB70077</vt:lpwstr>
  </property>
  <property fmtid="{D5CDD505-2E9C-101B-9397-08002B2CF9AE}" pid="3" name="MediaServiceImageTags">
    <vt:lpwstr/>
  </property>
</Properties>
</file>